
<file path=[Content_Types].xml><?xml version="1.0" encoding="utf-8"?>
<Types xmlns="http://schemas.openxmlformats.org/package/2006/content-types">
  <Default Extension="jpg" ContentType="image/jpeg"/>
  <Default Extension="rels" ContentType="application/vnd.openxmlformats-package.relationships+xml"/>
  <Default Extension="png" ContentType="image/png"/>
  <Default Extension="xml" ContentType="application/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5.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19.xml" ContentType="application/vnd.openxmlformats-officedocument.presentationml.notesSlide+xml"/>
  <Override PartName="/ppt/notesSlides/notesSlide13.xml" ContentType="application/vnd.openxmlformats-officedocument.presentationml.notesSlide+xml"/>
  <Override PartName="/ppt/notesSlides/notesSlide21.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3.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s/slide1.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mc:PreserveAttributes="mv:*" mc:Ignorable="mv">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9144000"/>
  <p:notesSz cy="9144000" cx="6858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Target="slides/slide14.xml" Type="http://schemas.openxmlformats.org/officeDocument/2006/relationships/slide" Id="rId19"/><Relationship Target="slides/slide13.xml" Type="http://schemas.openxmlformats.org/officeDocument/2006/relationships/slide" Id="rId18"/><Relationship Target="slides/slide12.xml" Type="http://schemas.openxmlformats.org/officeDocument/2006/relationships/slide" Id="rId17"/><Relationship Target="slides/slide11.xml" Type="http://schemas.openxmlformats.org/officeDocument/2006/relationships/slide" Id="rId16"/><Relationship Target="slides/slide10.xml" Type="http://schemas.openxmlformats.org/officeDocument/2006/relationships/slide" Id="rId15"/><Relationship Target="slides/slide9.xml" Type="http://schemas.openxmlformats.org/officeDocument/2006/relationships/slide" Id="rId14"/><Relationship Target="slides/slide7.xml" Type="http://schemas.openxmlformats.org/officeDocument/2006/relationships/slide" Id="rId12"/><Relationship Target="slides/slide8.xml" Type="http://schemas.openxmlformats.org/officeDocument/2006/relationships/slide" Id="rId13"/><Relationship Target="slides/slide5.xml" Type="http://schemas.openxmlformats.org/officeDocument/2006/relationships/slide" Id="rId10"/><Relationship Target="slides/slide6.xml" Type="http://schemas.openxmlformats.org/officeDocument/2006/relationships/slide" Id="rId11"/><Relationship Target="slides/slide21.xml" Type="http://schemas.openxmlformats.org/officeDocument/2006/relationships/slide" Id="rId26"/><Relationship Target="slides/slide20.xml" Type="http://schemas.openxmlformats.org/officeDocument/2006/relationships/slide" Id="rId25"/><Relationship Target="presProps.xml" Type="http://schemas.openxmlformats.org/officeDocument/2006/relationships/presProps" Id="rId2"/><Relationship Target="slides/slide16.xml" Type="http://schemas.openxmlformats.org/officeDocument/2006/relationships/slide" Id="rId21"/><Relationship Target="theme/theme3.xml" Type="http://schemas.openxmlformats.org/officeDocument/2006/relationships/theme" Id="rId1"/><Relationship Target="slides/slide17.xml" Type="http://schemas.openxmlformats.org/officeDocument/2006/relationships/slide" Id="rId22"/><Relationship Target="slideMasters/slideMaster1.xml" Type="http://schemas.openxmlformats.org/officeDocument/2006/relationships/slideMaster" Id="rId4"/><Relationship Target="slides/slide18.xml" Type="http://schemas.openxmlformats.org/officeDocument/2006/relationships/slide" Id="rId23"/><Relationship Target="tableStyles.xml" Type="http://schemas.openxmlformats.org/officeDocument/2006/relationships/tableStyles" Id="rId3"/><Relationship Target="slides/slide19.xml" Type="http://schemas.openxmlformats.org/officeDocument/2006/relationships/slide" Id="rId24"/><Relationship Target="slides/slide15.xml" Type="http://schemas.openxmlformats.org/officeDocument/2006/relationships/slide" Id="rId20"/><Relationship Target="slides/slide4.xml" Type="http://schemas.openxmlformats.org/officeDocument/2006/relationships/slide" Id="rId9"/><Relationship Target="slides/slide1.xml" Type="http://schemas.openxmlformats.org/officeDocument/2006/relationships/slide" Id="rId6"/><Relationship Target="notesMasters/notesMaster1.xml" Type="http://schemas.openxmlformats.org/officeDocument/2006/relationships/notesMaster" Id="rId5"/><Relationship Target="slides/slide3.xml" Type="http://schemas.openxmlformats.org/officeDocument/2006/relationships/slide" Id="rId8"/><Relationship Target="slides/slide2.xml" Type="http://schemas.openxmlformats.org/officeDocument/2006/relationships/slide" Id="rId7"/></Relationships>
</file>

<file path=ppt/notesMasters/_rels/notesMaster1.xml.rels><?xml version="1.0" encoding="UTF-8" standalone="yes"?><Relationships xmlns="http://schemas.openxmlformats.org/package/2006/relationships"><Relationship Target="../theme/theme2.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
        <p:nvSpPr>
          <p:cNvPr id="3" name="Shape 3"/>
          <p:cNvSpPr txBox="1"/>
          <p:nvPr>
            <p:ph idx="1" type="body"/>
          </p:nvPr>
        </p:nvSpPr>
        <p:spPr>
          <a:xfrm>
            <a:off y="4343400" x="685800"/>
            <a:ext cy="4114800" cx="5486399"/>
          </a:xfrm>
          <a:prstGeom prst="rect">
            <a:avLst/>
          </a:prstGeom>
        </p:spPr>
        <p:txBody>
          <a:bodyPr bIns="91425" rIns="91425" lIns="91425" t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25" name="Shape 25"/>
        <p:cNvGrpSpPr/>
        <p:nvPr/>
      </p:nvGrpSpPr>
      <p:grpSpPr>
        <a:xfrm>
          <a:off y="0" x="0"/>
          <a:ext cy="0" cx="0"/>
          <a:chOff y="0" x="0"/>
          <a:chExt cy="0" cx="0"/>
        </a:xfrm>
      </p:grpSpPr>
      <p:sp>
        <p:nvSpPr>
          <p:cNvPr id="26" name="Shape 26"/>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
        <p:nvSpPr>
          <p:cNvPr id="27" name="Shape 27"/>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30" name="Shape 30"/>
        <p:cNvGrpSpPr/>
        <p:nvPr/>
      </p:nvGrpSpPr>
      <p:grpSpPr>
        <a:xfrm>
          <a:off y="0" x="0"/>
          <a:ext cy="0" cx="0"/>
          <a:chOff y="0" x="0"/>
          <a:chExt cy="0" cx="0"/>
        </a:xfrm>
      </p:grpSpPr>
      <p:sp>
        <p:nvSpPr>
          <p:cNvPr id="31" name="Shape 31"/>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32" name="Shape 32"/>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36" name="Shape 36"/>
        <p:cNvGrpSpPr/>
        <p:nvPr/>
      </p:nvGrpSpPr>
      <p:grpSpPr>
        <a:xfrm>
          <a:off y="0" x="0"/>
          <a:ext cy="0" cx="0"/>
          <a:chOff y="0" x="0"/>
          <a:chExt cy="0" cx="0"/>
        </a:xfrm>
      </p:grpSpPr>
      <p:sp>
        <p:nvSpPr>
          <p:cNvPr id="37" name="Shape 37"/>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38" name="Shape 38"/>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2" name="Shape 42"/>
        <p:cNvGrpSpPr/>
        <p:nvPr/>
      </p:nvGrpSpPr>
      <p:grpSpPr>
        <a:xfrm>
          <a:off y="0" x="0"/>
          <a:ext cy="0" cx="0"/>
          <a:chOff y="0" x="0"/>
          <a:chExt cy="0" cx="0"/>
        </a:xfrm>
      </p:grpSpPr>
      <p:sp>
        <p:nvSpPr>
          <p:cNvPr id="43" name="Shape 43"/>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44" name="Shape 44"/>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9" name="Shape 49"/>
        <p:cNvGrpSpPr/>
        <p:nvPr/>
      </p:nvGrpSpPr>
      <p:grpSpPr>
        <a:xfrm>
          <a:off y="0" x="0"/>
          <a:ext cy="0" cx="0"/>
          <a:chOff y="0" x="0"/>
          <a:chExt cy="0" cx="0"/>
        </a:xfrm>
      </p:grpSpPr>
      <p:sp>
        <p:nvSpPr>
          <p:cNvPr id="50" name="Shape 50"/>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51" name="Shape 51"/>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55" name="Shape 55"/>
        <p:cNvGrpSpPr/>
        <p:nvPr/>
      </p:nvGrpSpPr>
      <p:grpSpPr>
        <a:xfrm>
          <a:off y="0" x="0"/>
          <a:ext cy="0" cx="0"/>
          <a:chOff y="0" x="0"/>
          <a:chExt cy="0" cx="0"/>
        </a:xfrm>
      </p:grpSpPr>
      <p:sp>
        <p:nvSpPr>
          <p:cNvPr id="56" name="Shape 56"/>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57" name="Shape 57"/>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0" name="Shape 60"/>
        <p:cNvGrpSpPr/>
        <p:nvPr/>
      </p:nvGrpSpPr>
      <p:grpSpPr>
        <a:xfrm>
          <a:off y="0" x="0"/>
          <a:ext cy="0" cx="0"/>
          <a:chOff y="0" x="0"/>
          <a:chExt cy="0" cx="0"/>
        </a:xfrm>
      </p:grpSpPr>
      <p:sp>
        <p:nvSpPr>
          <p:cNvPr id="61" name="Shape 61"/>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62" name="Shape 62"/>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6" name="Shape 66"/>
        <p:cNvGrpSpPr/>
        <p:nvPr/>
      </p:nvGrpSpPr>
      <p:grpSpPr>
        <a:xfrm>
          <a:off y="0" x="0"/>
          <a:ext cy="0" cx="0"/>
          <a:chOff y="0" x="0"/>
          <a:chExt cy="0" cx="0"/>
        </a:xfrm>
      </p:grpSpPr>
      <p:sp>
        <p:nvSpPr>
          <p:cNvPr id="67" name="Shape 67"/>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68" name="Shape 68"/>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1" name="Shape 71"/>
        <p:cNvGrpSpPr/>
        <p:nvPr/>
      </p:nvGrpSpPr>
      <p:grpSpPr>
        <a:xfrm>
          <a:off y="0" x="0"/>
          <a:ext cy="0" cx="0"/>
          <a:chOff y="0" x="0"/>
          <a:chExt cy="0" cx="0"/>
        </a:xfrm>
      </p:grpSpPr>
      <p:sp>
        <p:nvSpPr>
          <p:cNvPr id="72" name="Shape 72"/>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73" name="Shape 73"/>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7" name="Shape 77"/>
        <p:cNvGrpSpPr/>
        <p:nvPr/>
      </p:nvGrpSpPr>
      <p:grpSpPr>
        <a:xfrm>
          <a:off y="0" x="0"/>
          <a:ext cy="0" cx="0"/>
          <a:chOff y="0" x="0"/>
          <a:chExt cy="0" cx="0"/>
        </a:xfrm>
      </p:grpSpPr>
      <p:sp>
        <p:nvSpPr>
          <p:cNvPr id="78" name="Shape 78"/>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79" name="Shape 79"/>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2" name="Shape 82"/>
        <p:cNvGrpSpPr/>
        <p:nvPr/>
      </p:nvGrpSpPr>
      <p:grpSpPr>
        <a:xfrm>
          <a:off y="0" x="0"/>
          <a:ext cy="0" cx="0"/>
          <a:chOff y="0" x="0"/>
          <a:chExt cy="0" cx="0"/>
        </a:xfrm>
      </p:grpSpPr>
      <p:sp>
        <p:nvSpPr>
          <p:cNvPr id="83" name="Shape 83"/>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84" name="Shape 84"/>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7" name="Shape 87"/>
        <p:cNvGrpSpPr/>
        <p:nvPr/>
      </p:nvGrpSpPr>
      <p:grpSpPr>
        <a:xfrm>
          <a:off y="0" x="0"/>
          <a:ext cy="0" cx="0"/>
          <a:chOff y="0" x="0"/>
          <a:chExt cy="0" cx="0"/>
        </a:xfrm>
      </p:grpSpPr>
      <p:sp>
        <p:nvSpPr>
          <p:cNvPr id="88" name="Shape 88"/>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89" name="Shape 89"/>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2" name="Shape 92"/>
        <p:cNvGrpSpPr/>
        <p:nvPr/>
      </p:nvGrpSpPr>
      <p:grpSpPr>
        <a:xfrm>
          <a:off y="0" x="0"/>
          <a:ext cy="0" cx="0"/>
          <a:chOff y="0" x="0"/>
          <a:chExt cy="0" cx="0"/>
        </a:xfrm>
      </p:grpSpPr>
      <p:sp>
        <p:nvSpPr>
          <p:cNvPr id="93" name="Shape 93"/>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94" name="Shape 94"/>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7" name="Shape 97"/>
        <p:cNvGrpSpPr/>
        <p:nvPr/>
      </p:nvGrpSpPr>
      <p:grpSpPr>
        <a:xfrm>
          <a:off y="0" x="0"/>
          <a:ext cy="0" cx="0"/>
          <a:chOff y="0" x="0"/>
          <a:chExt cy="0" cx="0"/>
        </a:xfrm>
      </p:grpSpPr>
      <p:sp>
        <p:nvSpPr>
          <p:cNvPr id="98" name="Shape 98"/>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99" name="Shape 99"/>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2" name="Shape 102"/>
        <p:cNvGrpSpPr/>
        <p:nvPr/>
      </p:nvGrpSpPr>
      <p:grpSpPr>
        <a:xfrm>
          <a:off y="0" x="0"/>
          <a:ext cy="0" cx="0"/>
          <a:chOff y="0" x="0"/>
          <a:chExt cy="0" cx="0"/>
        </a:xfrm>
      </p:grpSpPr>
      <p:sp>
        <p:nvSpPr>
          <p:cNvPr id="103" name="Shape 103"/>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04" name="Shape 104"/>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8" name="Shape 108"/>
        <p:cNvGrpSpPr/>
        <p:nvPr/>
      </p:nvGrpSpPr>
      <p:grpSpPr>
        <a:xfrm>
          <a:off y="0" x="0"/>
          <a:ext cy="0" cx="0"/>
          <a:chOff y="0" x="0"/>
          <a:chExt cy="0" cx="0"/>
        </a:xfrm>
      </p:grpSpPr>
      <p:sp>
        <p:nvSpPr>
          <p:cNvPr id="109" name="Shape 109"/>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10" name="Shape 110"/>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14" name="Shape 114"/>
        <p:cNvGrpSpPr/>
        <p:nvPr/>
      </p:nvGrpSpPr>
      <p:grpSpPr>
        <a:xfrm>
          <a:off y="0" x="0"/>
          <a:ext cy="0" cx="0"/>
          <a:chOff y="0" x="0"/>
          <a:chExt cy="0" cx="0"/>
        </a:xfrm>
      </p:grpSpPr>
      <p:sp>
        <p:nvSpPr>
          <p:cNvPr id="115" name="Shape 115"/>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16" name="Shape 116"/>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19" name="Shape 119"/>
        <p:cNvGrpSpPr/>
        <p:nvPr/>
      </p:nvGrpSpPr>
      <p:grpSpPr>
        <a:xfrm>
          <a:off y="0" x="0"/>
          <a:ext cy="0" cx="0"/>
          <a:chOff y="0" x="0"/>
          <a:chExt cy="0" cx="0"/>
        </a:xfrm>
      </p:grpSpPr>
      <p:sp>
        <p:nvSpPr>
          <p:cNvPr id="120" name="Shape 120"/>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21" name="Shape 121"/>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25" name="Shape 125"/>
        <p:cNvGrpSpPr/>
        <p:nvPr/>
      </p:nvGrpSpPr>
      <p:grpSpPr>
        <a:xfrm>
          <a:off y="0" x="0"/>
          <a:ext cy="0" cx="0"/>
          <a:chOff y="0" x="0"/>
          <a:chExt cy="0" cx="0"/>
        </a:xfrm>
      </p:grpSpPr>
      <p:sp>
        <p:nvSpPr>
          <p:cNvPr id="126" name="Shape 126"/>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27" name="Shape 127"/>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35" name="Shape 135"/>
        <p:cNvGrpSpPr/>
        <p:nvPr/>
      </p:nvGrpSpPr>
      <p:grpSpPr>
        <a:xfrm>
          <a:off y="0" x="0"/>
          <a:ext cy="0" cx="0"/>
          <a:chOff y="0" x="0"/>
          <a:chExt cy="0" cx="0"/>
        </a:xfrm>
      </p:grpSpPr>
      <p:sp>
        <p:nvSpPr>
          <p:cNvPr id="136" name="Shape 136"/>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37" name="Shape 137"/>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41" name="Shape 141"/>
        <p:cNvGrpSpPr/>
        <p:nvPr/>
      </p:nvGrpSpPr>
      <p:grpSpPr>
        <a:xfrm>
          <a:off y="0" x="0"/>
          <a:ext cy="0" cx="0"/>
          <a:chOff y="0" x="0"/>
          <a:chExt cy="0" cx="0"/>
        </a:xfrm>
      </p:grpSpPr>
      <p:sp>
        <p:nvSpPr>
          <p:cNvPr id="142" name="Shape 142"/>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43" name="Shape 143"/>
          <p:cNvSpPr txBox="1"/>
          <p:nvPr>
            <p:ph idx="1" type="body"/>
          </p:nvPr>
        </p:nvSpPr>
        <p:spPr>
          <a:xfrm>
            <a:off y="4343400" x="685800"/>
            <a:ext cy="4114800" cx="5486399"/>
          </a:xfrm>
          <a:prstGeom prst="rect">
            <a:avLst/>
          </a:prstGeom>
        </p:spPr>
        <p:txBody>
          <a:bodyPr bIns="91425" rIns="91425" lIns="91425" tIns="91425" anchor="t" anchorCtr="0">
            <a:spAutoFit/>
          </a:bodyPr>
          <a:lstStyle/>
          <a:p/>
        </p:txBody>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6.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 type="title">
  <p:cSld name="title">
    <p:spTree>
      <p:nvGrpSpPr>
        <p:cNvPr id="7" name="Shape 7"/>
        <p:cNvGrpSpPr/>
        <p:nvPr/>
      </p:nvGrpSpPr>
      <p:grpSpPr>
        <a:xfrm>
          <a:off y="0" x="0"/>
          <a:ext cy="0" cx="0"/>
          <a:chOff y="0" x="0"/>
          <a:chExt cy="0" cx="0"/>
        </a:xfrm>
      </p:grpSpPr>
      <p:sp>
        <p:nvSpPr>
          <p:cNvPr id="8" name="Shape 8"/>
          <p:cNvSpPr txBox="1"/>
          <p:nvPr>
            <p:ph idx="1" type="subTitle"/>
          </p:nvPr>
        </p:nvSpPr>
        <p:spPr>
          <a:xfrm>
            <a:off y="3786737" x="685800"/>
            <a:ext cy="1046400" cx="7772400"/>
          </a:xfrm>
          <a:prstGeom prst="rect">
            <a:avLst/>
          </a:prstGeom>
          <a:noFill/>
          <a:ln>
            <a:noFill/>
          </a:ln>
        </p:spPr>
        <p:txBody>
          <a:bodyPr bIns="91425" rIns="91425" lIns="91425" tIns="91425" anchor="t" anchorCtr="0"/>
          <a:lstStyle>
            <a:lvl1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1pPr>
            <a:lvl2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2pPr>
            <a:lvl3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3pPr>
            <a:lvl4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4pPr>
            <a:lvl5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5pPr>
            <a:lvl6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6pPr>
            <a:lvl7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7pPr>
            <a:lvl8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8pPr>
            <a:lvl9pPr algn="ctr" rtl="0" indent="190500" marL="0">
              <a:lnSpc>
                <a:spcPct val="100000"/>
              </a:lnSpc>
              <a:spcBef>
                <a:spcPts val="0"/>
              </a:spcBef>
              <a:spcAft>
                <a:spcPts val="0"/>
              </a:spcAft>
              <a:buClr>
                <a:schemeClr val="dk2"/>
              </a:buClr>
              <a:buSzPct val="100000"/>
              <a:buFont typeface="Arial"/>
              <a:buNone/>
              <a:defRPr strike="noStrike" u="none" b="0" cap="none" baseline="0" sz="3000" i="0">
                <a:solidFill>
                  <a:schemeClr val="dk2"/>
                </a:solidFill>
                <a:latin typeface="Arial"/>
                <a:ea typeface="Arial"/>
                <a:cs typeface="Arial"/>
                <a:sym typeface="Arial"/>
              </a:defRPr>
            </a:lvl9pPr>
          </a:lstStyle>
          <a:p/>
        </p:txBody>
      </p:sp>
      <p:sp>
        <p:nvSpPr>
          <p:cNvPr id="9" name="Shape 9"/>
          <p:cNvSpPr txBox="1"/>
          <p:nvPr>
            <p:ph type="ctrTitle"/>
          </p:nvPr>
        </p:nvSpPr>
        <p:spPr>
          <a:xfrm>
            <a:off y="2111123" x="685800"/>
            <a:ext cy="1546500" cx="7772400"/>
          </a:xfrm>
          <a:prstGeom prst="rect">
            <a:avLst/>
          </a:prstGeom>
          <a:noFill/>
          <a:ln>
            <a:noFill/>
          </a:ln>
        </p:spPr>
        <p:txBody>
          <a:bodyPr bIns="91425" rIns="91425" lIns="91425" tIns="91425" anchor="b" anchorCtr="0"/>
          <a:lstStyle>
            <a:lvl1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1pPr>
            <a:lvl2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2pPr>
            <a:lvl3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3pPr>
            <a:lvl4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4pPr>
            <a:lvl5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5pPr>
            <a:lvl6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6pPr>
            <a:lvl7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7pPr>
            <a:lvl8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8pPr>
            <a:lvl9pPr algn="ctr" rtl="0" indent="304800" marL="0">
              <a:spcBef>
                <a:spcPts val="0"/>
              </a:spcBef>
              <a:buClr>
                <a:schemeClr val="dk1"/>
              </a:buClr>
              <a:buSzPct val="100000"/>
              <a:buFont typeface="Arial"/>
              <a:buNone/>
              <a:defRPr strike="noStrike" u="none" b="1" cap="none" baseline="0" sz="4800" i="0">
                <a:solidFill>
                  <a:schemeClr val="dk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x" type="tx">
  <p:cSld name="tx">
    <p:spTree>
      <p:nvGrpSpPr>
        <p:cNvPr id="10" name="Shape 10"/>
        <p:cNvGrpSpPr/>
        <p:nvPr/>
      </p:nvGrpSpPr>
      <p:grpSpPr>
        <a:xfrm>
          <a:off y="0" x="0"/>
          <a:ext cy="0" cx="0"/>
          <a:chOff y="0" x="0"/>
          <a:chExt cy="0" cx="0"/>
        </a:xfrm>
      </p:grpSpPr>
      <p:sp>
        <p:nvSpPr>
          <p:cNvPr id="11" name="Shape 11"/>
          <p:cNvSpPr txBox="1"/>
          <p:nvPr>
            <p:ph type="title"/>
          </p:nvPr>
        </p:nvSpPr>
        <p:spPr>
          <a:xfrm>
            <a:off y="274637" x="457200"/>
            <a:ext cy="1143000" cx="8229600"/>
          </a:xfrm>
          <a:prstGeom prst="rect">
            <a:avLst/>
          </a:prstGeom>
          <a:noFill/>
          <a:ln>
            <a:noFill/>
          </a:ln>
        </p:spPr>
        <p:txBody>
          <a:bodyPr bIns="91425" rIns="91425" lIns="91425" tIns="91425" anchor="b" anchorCtr="0"/>
          <a:lstStyle>
            <a:lvl1pPr algn="l" rtl="0">
              <a:spcBef>
                <a:spcPts val="0"/>
              </a:spcBef>
              <a:buSzPct val="100000"/>
              <a:buFont typeface="Arial"/>
              <a:buNone/>
              <a:defRPr b="1" sz="3600">
                <a:solidFill>
                  <a:schemeClr val="dk1"/>
                </a:solidFill>
                <a:latin typeface="Arial"/>
                <a:ea typeface="Arial"/>
                <a:cs typeface="Arial"/>
                <a:sym typeface="Arial"/>
              </a:defRPr>
            </a:lvl1pPr>
            <a:lvl2pPr algn="l" rtl="0">
              <a:spcBef>
                <a:spcPts val="0"/>
              </a:spcBef>
              <a:buSzPct val="100000"/>
              <a:buFont typeface="Arial"/>
              <a:buNone/>
              <a:defRPr b="1" sz="3600">
                <a:solidFill>
                  <a:schemeClr val="dk1"/>
                </a:solidFill>
                <a:latin typeface="Arial"/>
                <a:ea typeface="Arial"/>
                <a:cs typeface="Arial"/>
                <a:sym typeface="Arial"/>
              </a:defRPr>
            </a:lvl2pPr>
            <a:lvl3pPr algn="l" rtl="0">
              <a:spcBef>
                <a:spcPts val="0"/>
              </a:spcBef>
              <a:buSzPct val="100000"/>
              <a:buFont typeface="Arial"/>
              <a:buNone/>
              <a:defRPr b="1" sz="3600">
                <a:solidFill>
                  <a:schemeClr val="dk1"/>
                </a:solidFill>
                <a:latin typeface="Arial"/>
                <a:ea typeface="Arial"/>
                <a:cs typeface="Arial"/>
                <a:sym typeface="Arial"/>
              </a:defRPr>
            </a:lvl3pPr>
            <a:lvl4pPr algn="l" rtl="0">
              <a:spcBef>
                <a:spcPts val="0"/>
              </a:spcBef>
              <a:buSzPct val="100000"/>
              <a:buFont typeface="Arial"/>
              <a:buNone/>
              <a:defRPr b="1" sz="3600">
                <a:solidFill>
                  <a:schemeClr val="dk1"/>
                </a:solidFill>
                <a:latin typeface="Arial"/>
                <a:ea typeface="Arial"/>
                <a:cs typeface="Arial"/>
                <a:sym typeface="Arial"/>
              </a:defRPr>
            </a:lvl4pPr>
            <a:lvl5pPr algn="l" rtl="0">
              <a:spcBef>
                <a:spcPts val="0"/>
              </a:spcBef>
              <a:buSzPct val="100000"/>
              <a:buFont typeface="Arial"/>
              <a:buNone/>
              <a:defRPr b="1" sz="3600">
                <a:solidFill>
                  <a:schemeClr val="dk1"/>
                </a:solidFill>
                <a:latin typeface="Arial"/>
                <a:ea typeface="Arial"/>
                <a:cs typeface="Arial"/>
                <a:sym typeface="Arial"/>
              </a:defRPr>
            </a:lvl5pPr>
            <a:lvl6pPr algn="l" rtl="0">
              <a:spcBef>
                <a:spcPts val="0"/>
              </a:spcBef>
              <a:buSzPct val="100000"/>
              <a:buFont typeface="Arial"/>
              <a:buNone/>
              <a:defRPr b="1" sz="3600">
                <a:solidFill>
                  <a:schemeClr val="dk1"/>
                </a:solidFill>
                <a:latin typeface="Arial"/>
                <a:ea typeface="Arial"/>
                <a:cs typeface="Arial"/>
                <a:sym typeface="Arial"/>
              </a:defRPr>
            </a:lvl6pPr>
            <a:lvl7pPr algn="l" rtl="0">
              <a:spcBef>
                <a:spcPts val="0"/>
              </a:spcBef>
              <a:buSzPct val="100000"/>
              <a:buFont typeface="Arial"/>
              <a:buNone/>
              <a:defRPr b="1" sz="3600">
                <a:solidFill>
                  <a:schemeClr val="dk1"/>
                </a:solidFill>
                <a:latin typeface="Arial"/>
                <a:ea typeface="Arial"/>
                <a:cs typeface="Arial"/>
                <a:sym typeface="Arial"/>
              </a:defRPr>
            </a:lvl7pPr>
            <a:lvl8pPr algn="l" rtl="0">
              <a:spcBef>
                <a:spcPts val="0"/>
              </a:spcBef>
              <a:buSzPct val="100000"/>
              <a:buFont typeface="Arial"/>
              <a:buNone/>
              <a:defRPr b="1" sz="3600">
                <a:solidFill>
                  <a:schemeClr val="dk1"/>
                </a:solidFill>
                <a:latin typeface="Arial"/>
                <a:ea typeface="Arial"/>
                <a:cs typeface="Arial"/>
                <a:sym typeface="Arial"/>
              </a:defRPr>
            </a:lvl8pPr>
            <a:lvl9pPr algn="l" rtl="0">
              <a:spcBef>
                <a:spcPts val="0"/>
              </a:spcBef>
              <a:buSzPct val="100000"/>
              <a:buFont typeface="Arial"/>
              <a:buNone/>
              <a:defRPr b="1" sz="3600">
                <a:solidFill>
                  <a:schemeClr val="dk1"/>
                </a:solidFill>
                <a:latin typeface="Arial"/>
                <a:ea typeface="Arial"/>
                <a:cs typeface="Arial"/>
                <a:sym typeface="Arial"/>
              </a:defRPr>
            </a:lvl9pPr>
          </a:lstStyle>
          <a:p/>
        </p:txBody>
      </p:sp>
      <p:sp>
        <p:nvSpPr>
          <p:cNvPr id="12" name="Shape 12"/>
          <p:cNvSpPr txBox="1"/>
          <p:nvPr>
            <p:ph idx="1" type="body"/>
          </p:nvPr>
        </p:nvSpPr>
        <p:spPr>
          <a:xfrm>
            <a:off y="1600200" x="457200"/>
            <a:ext cy="4967700" cx="8229600"/>
          </a:xfrm>
          <a:prstGeom prst="rect">
            <a:avLst/>
          </a:prstGeom>
          <a:noFill/>
          <a:ln>
            <a:noFill/>
          </a:ln>
        </p:spPr>
        <p:txBody>
          <a:bodyPr bIns="91425" rIns="91425" lIns="91425" tIns="91425" anchor="t" anchorCtr="0"/>
          <a:lstStyle>
            <a:lvl1pPr rtl="0">
              <a:defRPr/>
            </a:lvl1pPr>
            <a:lvl2pPr rtl="0">
              <a:defRPr/>
            </a:lvl2pPr>
            <a:lvl3pPr rtl="0">
              <a:defRPr/>
            </a:lvl3pPr>
            <a:lvl4pPr rtl="0">
              <a:defRPr/>
            </a:lvl4pPr>
            <a:lvl5pPr rtl="0">
              <a:defRPr sz="1800"/>
            </a:lvl5pPr>
            <a:lvl6pPr rtl="0">
              <a:defRPr sz="1800"/>
            </a:lvl6pPr>
            <a:lvl7pPr rtl="0">
              <a:defRPr sz="1800"/>
            </a:lvl7pPr>
            <a:lvl8pPr rtl="0">
              <a:defRPr sz="1800"/>
            </a:lvl8pPr>
            <a:lvl9pPr rtl="0">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woColTx" type="twoColTx">
  <p:cSld name="twoColTx">
    <p:spTree>
      <p:nvGrpSpPr>
        <p:cNvPr id="13" name="Shape 13"/>
        <p:cNvGrpSpPr/>
        <p:nvPr/>
      </p:nvGrpSpPr>
      <p:grpSpPr>
        <a:xfrm>
          <a:off y="0" x="0"/>
          <a:ext cy="0" cx="0"/>
          <a:chOff y="0" x="0"/>
          <a:chExt cy="0" cx="0"/>
        </a:xfrm>
      </p:grpSpPr>
      <p:sp>
        <p:nvSpPr>
          <p:cNvPr id="14" name="Shape 14"/>
          <p:cNvSpPr txBox="1"/>
          <p:nvPr>
            <p:ph type="title"/>
          </p:nvPr>
        </p:nvSpPr>
        <p:spPr>
          <a:xfrm>
            <a:off y="274637" x="457200"/>
            <a:ext cy="1143000" cx="8229600"/>
          </a:xfrm>
          <a:prstGeom prst="rect">
            <a:avLst/>
          </a:prstGeom>
          <a:noFill/>
          <a:ln>
            <a:noFill/>
          </a:ln>
        </p:spPr>
        <p:txBody>
          <a:bodyPr bIns="91425" rIns="91425" lIns="91425" tIns="91425" anchor="b" anchorCtr="0"/>
          <a:lstStyle>
            <a:lvl1pPr algn="l" rtl="0">
              <a:spcBef>
                <a:spcPts val="0"/>
              </a:spcBef>
              <a:buSzPct val="100000"/>
              <a:buFont typeface="Arial"/>
              <a:buNone/>
              <a:defRPr b="1" sz="3600">
                <a:solidFill>
                  <a:schemeClr val="dk1"/>
                </a:solidFill>
                <a:latin typeface="Arial"/>
                <a:ea typeface="Arial"/>
                <a:cs typeface="Arial"/>
                <a:sym typeface="Arial"/>
              </a:defRPr>
            </a:lvl1pPr>
            <a:lvl2pPr algn="l" rtl="0">
              <a:spcBef>
                <a:spcPts val="0"/>
              </a:spcBef>
              <a:buSzPct val="100000"/>
              <a:buFont typeface="Arial"/>
              <a:buNone/>
              <a:defRPr b="1" sz="3600">
                <a:solidFill>
                  <a:schemeClr val="dk1"/>
                </a:solidFill>
                <a:latin typeface="Arial"/>
                <a:ea typeface="Arial"/>
                <a:cs typeface="Arial"/>
                <a:sym typeface="Arial"/>
              </a:defRPr>
            </a:lvl2pPr>
            <a:lvl3pPr algn="l" rtl="0">
              <a:spcBef>
                <a:spcPts val="0"/>
              </a:spcBef>
              <a:buSzPct val="100000"/>
              <a:buFont typeface="Arial"/>
              <a:buNone/>
              <a:defRPr b="1" sz="3600">
                <a:solidFill>
                  <a:schemeClr val="dk1"/>
                </a:solidFill>
                <a:latin typeface="Arial"/>
                <a:ea typeface="Arial"/>
                <a:cs typeface="Arial"/>
                <a:sym typeface="Arial"/>
              </a:defRPr>
            </a:lvl3pPr>
            <a:lvl4pPr algn="l" rtl="0">
              <a:spcBef>
                <a:spcPts val="0"/>
              </a:spcBef>
              <a:buSzPct val="100000"/>
              <a:buFont typeface="Arial"/>
              <a:buNone/>
              <a:defRPr b="1" sz="3600">
                <a:solidFill>
                  <a:schemeClr val="dk1"/>
                </a:solidFill>
                <a:latin typeface="Arial"/>
                <a:ea typeface="Arial"/>
                <a:cs typeface="Arial"/>
                <a:sym typeface="Arial"/>
              </a:defRPr>
            </a:lvl4pPr>
            <a:lvl5pPr algn="l" rtl="0">
              <a:spcBef>
                <a:spcPts val="0"/>
              </a:spcBef>
              <a:buSzPct val="100000"/>
              <a:buFont typeface="Arial"/>
              <a:buNone/>
              <a:defRPr b="1" sz="3600">
                <a:solidFill>
                  <a:schemeClr val="dk1"/>
                </a:solidFill>
                <a:latin typeface="Arial"/>
                <a:ea typeface="Arial"/>
                <a:cs typeface="Arial"/>
                <a:sym typeface="Arial"/>
              </a:defRPr>
            </a:lvl5pPr>
            <a:lvl6pPr algn="l" rtl="0">
              <a:spcBef>
                <a:spcPts val="0"/>
              </a:spcBef>
              <a:buSzPct val="100000"/>
              <a:buFont typeface="Arial"/>
              <a:buNone/>
              <a:defRPr b="1" sz="3600">
                <a:solidFill>
                  <a:schemeClr val="dk1"/>
                </a:solidFill>
                <a:latin typeface="Arial"/>
                <a:ea typeface="Arial"/>
                <a:cs typeface="Arial"/>
                <a:sym typeface="Arial"/>
              </a:defRPr>
            </a:lvl6pPr>
            <a:lvl7pPr algn="l" rtl="0">
              <a:spcBef>
                <a:spcPts val="0"/>
              </a:spcBef>
              <a:buSzPct val="100000"/>
              <a:buFont typeface="Arial"/>
              <a:buNone/>
              <a:defRPr b="1" sz="3600">
                <a:solidFill>
                  <a:schemeClr val="dk1"/>
                </a:solidFill>
                <a:latin typeface="Arial"/>
                <a:ea typeface="Arial"/>
                <a:cs typeface="Arial"/>
                <a:sym typeface="Arial"/>
              </a:defRPr>
            </a:lvl7pPr>
            <a:lvl8pPr algn="l" rtl="0">
              <a:spcBef>
                <a:spcPts val="0"/>
              </a:spcBef>
              <a:buSzPct val="100000"/>
              <a:buFont typeface="Arial"/>
              <a:buNone/>
              <a:defRPr b="1" sz="3600">
                <a:solidFill>
                  <a:schemeClr val="dk1"/>
                </a:solidFill>
                <a:latin typeface="Arial"/>
                <a:ea typeface="Arial"/>
                <a:cs typeface="Arial"/>
                <a:sym typeface="Arial"/>
              </a:defRPr>
            </a:lvl8pPr>
            <a:lvl9pPr algn="l" rtl="0">
              <a:spcBef>
                <a:spcPts val="0"/>
              </a:spcBef>
              <a:buSzPct val="100000"/>
              <a:buFont typeface="Arial"/>
              <a:buNone/>
              <a:defRPr b="1" sz="3600">
                <a:solidFill>
                  <a:schemeClr val="dk1"/>
                </a:solidFill>
                <a:latin typeface="Arial"/>
                <a:ea typeface="Arial"/>
                <a:cs typeface="Arial"/>
                <a:sym typeface="Arial"/>
              </a:defRPr>
            </a:lvl9pPr>
          </a:lstStyle>
          <a:p/>
        </p:txBody>
      </p:sp>
      <p:sp>
        <p:nvSpPr>
          <p:cNvPr id="15" name="Shape 15"/>
          <p:cNvSpPr txBox="1"/>
          <p:nvPr>
            <p:ph idx="1" type="body"/>
          </p:nvPr>
        </p:nvSpPr>
        <p:spPr>
          <a:xfrm>
            <a:off y="1600200" x="457200"/>
            <a:ext cy="4967700" cx="3994500"/>
          </a:xfrm>
          <a:prstGeom prst="rect">
            <a:avLst/>
          </a:prstGeom>
          <a:noFill/>
          <a:ln>
            <a:noFill/>
          </a:ln>
        </p:spPr>
        <p:txBody>
          <a:bodyPr bIns="91425" rIns="91425" lIns="91425" tIns="91425" anchor="t" anchorCtr="0"/>
          <a:lstStyle>
            <a:lvl1pPr rtl="0">
              <a:defRPr/>
            </a:lvl1pPr>
            <a:lvl2pPr rtl="0">
              <a:defRPr/>
            </a:lvl2pPr>
            <a:lvl3pPr rtl="0">
              <a:defRPr/>
            </a:lvl3pPr>
            <a:lvl4pPr rtl="0">
              <a:defRPr/>
            </a:lvl4pPr>
            <a:lvl5pPr rtl="0">
              <a:defRPr sz="1800"/>
            </a:lvl5pPr>
            <a:lvl6pPr rtl="0">
              <a:defRPr sz="1800"/>
            </a:lvl6pPr>
            <a:lvl7pPr rtl="0">
              <a:defRPr sz="1800"/>
            </a:lvl7pPr>
            <a:lvl8pPr rtl="0">
              <a:defRPr sz="1800"/>
            </a:lvl8pPr>
            <a:lvl9pPr rtl="0">
              <a:defRPr sz="1800"/>
            </a:lvl9pPr>
          </a:lstStyle>
          <a:p/>
        </p:txBody>
      </p:sp>
      <p:sp>
        <p:nvSpPr>
          <p:cNvPr id="16" name="Shape 16"/>
          <p:cNvSpPr txBox="1"/>
          <p:nvPr>
            <p:ph idx="2" type="body"/>
          </p:nvPr>
        </p:nvSpPr>
        <p:spPr>
          <a:xfrm>
            <a:off y="1600200" x="4692273"/>
            <a:ext cy="4967700" cx="3994500"/>
          </a:xfrm>
          <a:prstGeom prst="rect">
            <a:avLst/>
          </a:prstGeom>
          <a:noFill/>
          <a:ln>
            <a:noFill/>
          </a:ln>
        </p:spPr>
        <p:txBody>
          <a:bodyPr bIns="91425" rIns="91425" lIns="91425" tIns="91425" anchor="t" anchorCtr="0"/>
          <a:lstStyle>
            <a:lvl1pPr rtl="0">
              <a:defRPr/>
            </a:lvl1pPr>
            <a:lvl2pPr rtl="0">
              <a:defRPr/>
            </a:lvl2pPr>
            <a:lvl3pPr rtl="0">
              <a:defRPr/>
            </a:lvl3pPr>
            <a:lvl4pPr rtl="0">
              <a:defRPr/>
            </a:lvl4pPr>
            <a:lvl5pPr rtl="0">
              <a:defRPr sz="1800"/>
            </a:lvl5pPr>
            <a:lvl6pPr rtl="0">
              <a:defRPr sz="1800"/>
            </a:lvl6pPr>
            <a:lvl7pPr rtl="0">
              <a:defRPr sz="1800"/>
            </a:lvl7pPr>
            <a:lvl8pPr rtl="0">
              <a:defRPr sz="1800"/>
            </a:lvl8pPr>
            <a:lvl9pPr rtl="0">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Only" type="titleOnly">
  <p:cSld name="titleOnly">
    <p:spTree>
      <p:nvGrpSpPr>
        <p:cNvPr id="17" name="Shape 17"/>
        <p:cNvGrpSpPr/>
        <p:nvPr/>
      </p:nvGrpSpPr>
      <p:grpSpPr>
        <a:xfrm>
          <a:off y="0" x="0"/>
          <a:ext cy="0" cx="0"/>
          <a:chOff y="0" x="0"/>
          <a:chExt cy="0" cx="0"/>
        </a:xfrm>
      </p:grpSpPr>
      <p:sp>
        <p:nvSpPr>
          <p:cNvPr id="18" name="Shape 18"/>
          <p:cNvSpPr txBox="1"/>
          <p:nvPr>
            <p:ph type="title"/>
          </p:nvPr>
        </p:nvSpPr>
        <p:spPr>
          <a:xfrm>
            <a:off y="274637" x="457200"/>
            <a:ext cy="1143000" cx="8229600"/>
          </a:xfrm>
          <a:prstGeom prst="rect">
            <a:avLst/>
          </a:prstGeom>
          <a:noFill/>
          <a:ln>
            <a:noFill/>
          </a:ln>
        </p:spPr>
        <p:txBody>
          <a:bodyPr bIns="91425" rIns="91425" lIns="91425" tIns="91425" anchor="b" anchorCtr="0"/>
          <a:lstStyle>
            <a:lvl1pPr algn="l" rtl="0">
              <a:spcBef>
                <a:spcPts val="0"/>
              </a:spcBef>
              <a:buSzPct val="100000"/>
              <a:buFont typeface="Arial"/>
              <a:buNone/>
              <a:defRPr b="1" sz="3600">
                <a:solidFill>
                  <a:schemeClr val="dk1"/>
                </a:solidFill>
                <a:latin typeface="Arial"/>
                <a:ea typeface="Arial"/>
                <a:cs typeface="Arial"/>
                <a:sym typeface="Arial"/>
              </a:defRPr>
            </a:lvl1pPr>
            <a:lvl2pPr algn="l" rtl="0">
              <a:spcBef>
                <a:spcPts val="0"/>
              </a:spcBef>
              <a:buSzPct val="100000"/>
              <a:buFont typeface="Arial"/>
              <a:buNone/>
              <a:defRPr b="1" sz="3600">
                <a:solidFill>
                  <a:schemeClr val="dk1"/>
                </a:solidFill>
                <a:latin typeface="Arial"/>
                <a:ea typeface="Arial"/>
                <a:cs typeface="Arial"/>
                <a:sym typeface="Arial"/>
              </a:defRPr>
            </a:lvl2pPr>
            <a:lvl3pPr algn="l" rtl="0">
              <a:spcBef>
                <a:spcPts val="0"/>
              </a:spcBef>
              <a:buSzPct val="100000"/>
              <a:buFont typeface="Arial"/>
              <a:buNone/>
              <a:defRPr b="1" sz="3600">
                <a:solidFill>
                  <a:schemeClr val="dk1"/>
                </a:solidFill>
                <a:latin typeface="Arial"/>
                <a:ea typeface="Arial"/>
                <a:cs typeface="Arial"/>
                <a:sym typeface="Arial"/>
              </a:defRPr>
            </a:lvl3pPr>
            <a:lvl4pPr algn="l" rtl="0">
              <a:spcBef>
                <a:spcPts val="0"/>
              </a:spcBef>
              <a:buSzPct val="100000"/>
              <a:buFont typeface="Arial"/>
              <a:buNone/>
              <a:defRPr b="1" sz="3600">
                <a:solidFill>
                  <a:schemeClr val="dk1"/>
                </a:solidFill>
                <a:latin typeface="Arial"/>
                <a:ea typeface="Arial"/>
                <a:cs typeface="Arial"/>
                <a:sym typeface="Arial"/>
              </a:defRPr>
            </a:lvl4pPr>
            <a:lvl5pPr algn="l" rtl="0">
              <a:spcBef>
                <a:spcPts val="0"/>
              </a:spcBef>
              <a:buSzPct val="100000"/>
              <a:buFont typeface="Arial"/>
              <a:buNone/>
              <a:defRPr b="1" sz="3600">
                <a:solidFill>
                  <a:schemeClr val="dk1"/>
                </a:solidFill>
                <a:latin typeface="Arial"/>
                <a:ea typeface="Arial"/>
                <a:cs typeface="Arial"/>
                <a:sym typeface="Arial"/>
              </a:defRPr>
            </a:lvl5pPr>
            <a:lvl6pPr algn="l" rtl="0">
              <a:spcBef>
                <a:spcPts val="0"/>
              </a:spcBef>
              <a:buSzPct val="100000"/>
              <a:buFont typeface="Arial"/>
              <a:buNone/>
              <a:defRPr b="1" sz="3600">
                <a:solidFill>
                  <a:schemeClr val="dk1"/>
                </a:solidFill>
                <a:latin typeface="Arial"/>
                <a:ea typeface="Arial"/>
                <a:cs typeface="Arial"/>
                <a:sym typeface="Arial"/>
              </a:defRPr>
            </a:lvl6pPr>
            <a:lvl7pPr algn="l" rtl="0">
              <a:spcBef>
                <a:spcPts val="0"/>
              </a:spcBef>
              <a:buSzPct val="100000"/>
              <a:buFont typeface="Arial"/>
              <a:buNone/>
              <a:defRPr b="1" sz="3600">
                <a:solidFill>
                  <a:schemeClr val="dk1"/>
                </a:solidFill>
                <a:latin typeface="Arial"/>
                <a:ea typeface="Arial"/>
                <a:cs typeface="Arial"/>
                <a:sym typeface="Arial"/>
              </a:defRPr>
            </a:lvl7pPr>
            <a:lvl8pPr algn="l" rtl="0">
              <a:spcBef>
                <a:spcPts val="0"/>
              </a:spcBef>
              <a:buSzPct val="100000"/>
              <a:buFont typeface="Arial"/>
              <a:buNone/>
              <a:defRPr b="1" sz="3600">
                <a:solidFill>
                  <a:schemeClr val="dk1"/>
                </a:solidFill>
                <a:latin typeface="Arial"/>
                <a:ea typeface="Arial"/>
                <a:cs typeface="Arial"/>
                <a:sym typeface="Arial"/>
              </a:defRPr>
            </a:lvl8pPr>
            <a:lvl9pPr algn="l" rtl="0">
              <a:spcBef>
                <a:spcPts val="0"/>
              </a:spcBef>
              <a:buSzPct val="100000"/>
              <a:buFont typeface="Arial"/>
              <a:buNone/>
              <a:defRPr b="1" sz="3600">
                <a:solidFill>
                  <a:schemeClr val="dk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CAPTION_ONLY">
  <p:cSld name="CAPTION_ONLY">
    <p:spTree>
      <p:nvGrpSpPr>
        <p:cNvPr id="19" name="Shape 19"/>
        <p:cNvGrpSpPr/>
        <p:nvPr/>
      </p:nvGrpSpPr>
      <p:grpSpPr>
        <a:xfrm>
          <a:off y="0" x="0"/>
          <a:ext cy="0" cx="0"/>
          <a:chOff y="0" x="0"/>
          <a:chExt cy="0" cx="0"/>
        </a:xfrm>
      </p:grpSpPr>
      <p:sp>
        <p:nvSpPr>
          <p:cNvPr id="20" name="Shape 20"/>
          <p:cNvSpPr txBox="1"/>
          <p:nvPr>
            <p:ph idx="1" type="body"/>
          </p:nvPr>
        </p:nvSpPr>
        <p:spPr>
          <a:xfrm>
            <a:off y="5875078" x="457200"/>
            <a:ext cy="692700" cx="8229600"/>
          </a:xfrm>
          <a:prstGeom prst="rect">
            <a:avLst/>
          </a:prstGeom>
          <a:noFill/>
          <a:ln>
            <a:noFill/>
          </a:ln>
        </p:spPr>
        <p:txBody>
          <a:bodyPr bIns="91425" rIns="91425" lIns="91425" tIns="91425" anchor="t" anchorCtr="0"/>
          <a:lstStyle>
            <a:lvl1pPr algn="ctr" rtl="0" indent="-285750" marL="285750">
              <a:lnSpc>
                <a:spcPct val="100000"/>
              </a:lnSpc>
              <a:spcBef>
                <a:spcPts val="0"/>
              </a:spcBef>
              <a:spcAft>
                <a:spcPts val="0"/>
              </a:spcAft>
              <a:buClr>
                <a:schemeClr val="dk1"/>
              </a:buClr>
              <a:buSzPct val="166666"/>
              <a:buFont typeface="Arial"/>
              <a:buChar char="•"/>
              <a:defRPr sz="1800">
                <a:solidFill>
                  <a:schemeClr val="dk1"/>
                </a:solidFill>
              </a:defRPr>
            </a:lvl1pPr>
            <a:lvl2pPr algn="ctr" rtl="0" indent="-285750" marL="285750">
              <a:lnSpc>
                <a:spcPct val="100000"/>
              </a:lnSpc>
              <a:spcBef>
                <a:spcPts val="0"/>
              </a:spcBef>
              <a:spcAft>
                <a:spcPts val="0"/>
              </a:spcAft>
              <a:buClr>
                <a:schemeClr val="dk1"/>
              </a:buClr>
              <a:buSzPct val="100000"/>
              <a:buFont typeface="Courier New"/>
              <a:buChar char="o"/>
              <a:defRPr sz="1800">
                <a:solidFill>
                  <a:schemeClr val="dk1"/>
                </a:solidFill>
              </a:defRPr>
            </a:lvl2pPr>
            <a:lvl3pPr algn="ctr" rtl="0" indent="-285750" marL="285750">
              <a:lnSpc>
                <a:spcPct val="100000"/>
              </a:lnSpc>
              <a:spcBef>
                <a:spcPts val="0"/>
              </a:spcBef>
              <a:spcAft>
                <a:spcPts val="0"/>
              </a:spcAft>
              <a:buClr>
                <a:schemeClr val="dk1"/>
              </a:buClr>
              <a:buSzPct val="100000"/>
              <a:buFont typeface="Wingdings"/>
              <a:buChar char="§"/>
              <a:defRPr sz="1800">
                <a:solidFill>
                  <a:schemeClr val="dk1"/>
                </a:solidFill>
              </a:defRPr>
            </a:lvl3pPr>
            <a:lvl4pPr algn="ctr" rtl="0" indent="-285750" marL="285750">
              <a:lnSpc>
                <a:spcPct val="100000"/>
              </a:lnSpc>
              <a:spcBef>
                <a:spcPts val="0"/>
              </a:spcBef>
              <a:spcAft>
                <a:spcPts val="0"/>
              </a:spcAft>
              <a:buClr>
                <a:schemeClr val="dk1"/>
              </a:buClr>
              <a:buSzPct val="166666"/>
              <a:buFont typeface="Arial"/>
              <a:buChar char="•"/>
              <a:defRPr sz="1800">
                <a:solidFill>
                  <a:schemeClr val="dk1"/>
                </a:solidFill>
              </a:defRPr>
            </a:lvl4pPr>
            <a:lvl5pPr algn="ctr" rtl="0" indent="-285750" marL="285750">
              <a:lnSpc>
                <a:spcPct val="100000"/>
              </a:lnSpc>
              <a:spcBef>
                <a:spcPts val="0"/>
              </a:spcBef>
              <a:spcAft>
                <a:spcPts val="0"/>
              </a:spcAft>
              <a:buClr>
                <a:schemeClr val="dk1"/>
              </a:buClr>
              <a:buSzPct val="100000"/>
              <a:buFont typeface="Courier New"/>
              <a:buChar char="o"/>
              <a:defRPr sz="1800">
                <a:solidFill>
                  <a:schemeClr val="dk1"/>
                </a:solidFill>
              </a:defRPr>
            </a:lvl5pPr>
            <a:lvl6pPr algn="ctr" rtl="0" indent="-285750" marL="285750">
              <a:lnSpc>
                <a:spcPct val="100000"/>
              </a:lnSpc>
              <a:spcBef>
                <a:spcPts val="0"/>
              </a:spcBef>
              <a:spcAft>
                <a:spcPts val="0"/>
              </a:spcAft>
              <a:buClr>
                <a:schemeClr val="dk1"/>
              </a:buClr>
              <a:buSzPct val="100000"/>
              <a:buFont typeface="Wingdings"/>
              <a:buChar char="§"/>
              <a:defRPr sz="1800">
                <a:solidFill>
                  <a:schemeClr val="dk1"/>
                </a:solidFill>
              </a:defRPr>
            </a:lvl6pPr>
            <a:lvl7pPr algn="ctr" rtl="0" indent="-285750" marL="285750">
              <a:lnSpc>
                <a:spcPct val="100000"/>
              </a:lnSpc>
              <a:spcBef>
                <a:spcPts val="0"/>
              </a:spcBef>
              <a:spcAft>
                <a:spcPts val="0"/>
              </a:spcAft>
              <a:buClr>
                <a:schemeClr val="dk1"/>
              </a:buClr>
              <a:buSzPct val="166666"/>
              <a:buFont typeface="Arial"/>
              <a:buChar char="•"/>
              <a:defRPr sz="1800">
                <a:solidFill>
                  <a:schemeClr val="dk1"/>
                </a:solidFill>
              </a:defRPr>
            </a:lvl7pPr>
            <a:lvl8pPr algn="ctr" rtl="0" indent="-285750" marL="285750">
              <a:lnSpc>
                <a:spcPct val="100000"/>
              </a:lnSpc>
              <a:spcBef>
                <a:spcPts val="0"/>
              </a:spcBef>
              <a:spcAft>
                <a:spcPts val="0"/>
              </a:spcAft>
              <a:buClr>
                <a:schemeClr val="dk1"/>
              </a:buClr>
              <a:buSzPct val="100000"/>
              <a:buFont typeface="Courier New"/>
              <a:buChar char="o"/>
              <a:defRPr sz="1800">
                <a:solidFill>
                  <a:schemeClr val="dk1"/>
                </a:solidFill>
              </a:defRPr>
            </a:lvl8pPr>
            <a:lvl9pPr algn="ctr" rtl="0" indent="-285750" marL="285750">
              <a:lnSpc>
                <a:spcPct val="100000"/>
              </a:lnSpc>
              <a:spcBef>
                <a:spcPts val="0"/>
              </a:spcBef>
              <a:spcAft>
                <a:spcPts val="0"/>
              </a:spcAft>
              <a:buClr>
                <a:schemeClr val="dk1"/>
              </a:buClr>
              <a:buSzPct val="100000"/>
              <a:buFont typeface="Wingdings"/>
              <a:buChar char="§"/>
              <a:defRPr sz="1800">
                <a:solidFill>
                  <a:schemeClr val="dk1"/>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blank" type="blank">
  <p:cSld name="blank">
    <p:spTree>
      <p:nvGrpSpPr>
        <p:cNvPr id="21" name="Shape 21"/>
        <p:cNvGrpSpPr/>
        <p:nvPr/>
      </p:nvGrpSpPr>
      <p:grpSpPr>
        <a:xfrm>
          <a:off y="0" x="0"/>
          <a:ext cy="0" cx="0"/>
          <a:chOff y="0" x="0"/>
          <a:chExt cy="0" cx="0"/>
        </a:xfrm>
      </p:grpSpPr>
    </p:spTree>
  </p:cSld>
  <p:clrMapOvr>
    <a:masterClrMapping/>
  </p:clrMapOvr>
</p:sldLayout>
</file>

<file path=ppt/slideMasters/_rels/slideMaster1.xml.rels><?xml version="1.0" encoding="UTF-8" standalone="yes"?><Relationships xmlns="http://schemas.openxmlformats.org/package/2006/relationships"><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4.xml" Type="http://schemas.openxmlformats.org/officeDocument/2006/relationships/slideLayout" Id="rId4"/><Relationship Target="../slideLayouts/slideLayout3.xml" Type="http://schemas.openxmlformats.org/officeDocument/2006/relationships/slideLayout" Id="rId3"/><Relationship Target="../slideLayouts/slideLayout6.xml" Type="http://schemas.openxmlformats.org/officeDocument/2006/relationships/slideLayout" Id="rId6"/><Relationship Target="../slideLayouts/slideLayout5.xml" Type="http://schemas.openxmlformats.org/officeDocument/2006/relationships/slideLayout" Id="rId5"/><Relationship Target="../theme/theme1.xml" Type="http://schemas.openxmlformats.org/officeDocument/2006/relationships/theme" Id="rId7"/></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chemeClr val="lt1"/>
            </a:gs>
            <a:gs pos="30000">
              <a:schemeClr val="lt1"/>
            </a:gs>
            <a:gs pos="100000">
              <a:schemeClr val="lt2"/>
            </a:gs>
          </a:gsLst>
          <a:path path="circle">
            <a:fillToRect t="50%" b="50%" r="50%" l="50%"/>
          </a:path>
          <a:tileRect/>
        </a:gradFill>
      </p:bgPr>
    </p:bg>
    <p:spTree>
      <p:nvGrpSpPr>
        <p:cNvPr id="4" name="Shape 4"/>
        <p:cNvGrpSpPr/>
        <p:nvPr/>
      </p:nvGrpSpPr>
      <p:grpSpPr>
        <a:xfrm>
          <a:off y="0" x="0"/>
          <a:ext cy="0" cx="0"/>
          <a:chOff y="0" x="0"/>
          <a:chExt cy="0" cx="0"/>
        </a:xfrm>
      </p:grpSpPr>
      <p:sp>
        <p:nvSpPr>
          <p:cNvPr id="5" name="Shape 5"/>
          <p:cNvSpPr txBox="1"/>
          <p:nvPr>
            <p:ph type="title"/>
          </p:nvPr>
        </p:nvSpPr>
        <p:spPr>
          <a:xfrm>
            <a:off y="274637" x="457200"/>
            <a:ext cy="1143000" cx="8229600"/>
          </a:xfrm>
          <a:prstGeom prst="rect">
            <a:avLst/>
          </a:prstGeom>
          <a:noFill/>
          <a:ln>
            <a:noFill/>
          </a:ln>
        </p:spPr>
        <p:txBody>
          <a:bodyPr bIns="91425" rIns="91425" lIns="91425" tIns="91425" anchor="b" anchorCtr="0"/>
          <a:lstStyle>
            <a:lvl1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1pPr>
            <a:lvl2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2pPr>
            <a:lvl3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3pPr>
            <a:lvl4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4pPr>
            <a:lvl5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5pPr>
            <a:lvl6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6pPr>
            <a:lvl7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7pPr>
            <a:lvl8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8pPr>
            <a:lvl9pPr algn="l" rtl="0" indent="228600" marL="0">
              <a:spcBef>
                <a:spcPts val="0"/>
              </a:spcBef>
              <a:buClr>
                <a:schemeClr val="dk1"/>
              </a:buClr>
              <a:buSzPct val="100000"/>
              <a:buFont typeface="Arial"/>
              <a:buNone/>
              <a:defRPr strike="noStrike" u="none" b="1" cap="none" baseline="0" sz="3600" i="0">
                <a:solidFill>
                  <a:schemeClr val="dk1"/>
                </a:solidFill>
                <a:latin typeface="Arial"/>
                <a:ea typeface="Arial"/>
                <a:cs typeface="Arial"/>
                <a:sym typeface="Arial"/>
              </a:defRPr>
            </a:lvl9pPr>
          </a:lstStyle>
          <a:p/>
        </p:txBody>
      </p:sp>
      <p:sp>
        <p:nvSpPr>
          <p:cNvPr id="6" name="Shape 6"/>
          <p:cNvSpPr txBox="1"/>
          <p:nvPr>
            <p:ph idx="1" type="body"/>
          </p:nvPr>
        </p:nvSpPr>
        <p:spPr>
          <a:xfrm>
            <a:off y="1600200" x="457200"/>
            <a:ext cy="4967700" cx="8229600"/>
          </a:xfrm>
          <a:prstGeom prst="rect">
            <a:avLst/>
          </a:prstGeom>
          <a:noFill/>
          <a:ln>
            <a:noFill/>
          </a:ln>
        </p:spPr>
        <p:txBody>
          <a:bodyPr bIns="91425" rIns="91425" lIns="91425" tIns="91425" anchor="t" anchorCtr="0"/>
          <a:lstStyle>
            <a:lvl1pPr algn="l" rtl="0" indent="-342900" marL="342900">
              <a:spcBef>
                <a:spcPts val="600"/>
              </a:spcBef>
              <a:buClr>
                <a:srgbClr val="000000"/>
              </a:buClr>
              <a:buSzPct val="166666"/>
              <a:buFont typeface="Arial"/>
              <a:buChar char="•"/>
              <a:defRPr strike="noStrike" u="none" b="0" cap="none" baseline="0" sz="3000" i="0">
                <a:solidFill>
                  <a:srgbClr val="000000"/>
                </a:solidFill>
                <a:latin typeface="Arial"/>
                <a:ea typeface="Arial"/>
                <a:cs typeface="Arial"/>
                <a:sym typeface="Arial"/>
              </a:defRPr>
            </a:lvl1pPr>
            <a:lvl2pPr algn="l" rtl="0" indent="-285750" marL="742950">
              <a:spcBef>
                <a:spcPts val="480"/>
              </a:spcBef>
              <a:buClr>
                <a:srgbClr val="000000"/>
              </a:buClr>
              <a:buSzPct val="100000"/>
              <a:buFont typeface="Courier New"/>
              <a:buChar char="o"/>
              <a:defRPr strike="noStrike" u="none" b="0" cap="none" baseline="0" sz="2400" i="0">
                <a:solidFill>
                  <a:srgbClr val="000000"/>
                </a:solidFill>
                <a:latin typeface="Arial"/>
                <a:ea typeface="Arial"/>
                <a:cs typeface="Arial"/>
                <a:sym typeface="Arial"/>
              </a:defRPr>
            </a:lvl2pPr>
            <a:lvl3pPr algn="l" rtl="0" indent="-228600" marL="1143000">
              <a:spcBef>
                <a:spcPts val="480"/>
              </a:spcBef>
              <a:buClr>
                <a:srgbClr val="000000"/>
              </a:buClr>
              <a:buSzPct val="100000"/>
              <a:buFont typeface="Wingdings"/>
              <a:buChar char="§"/>
              <a:defRPr strike="noStrike" u="none" b="0" cap="none" baseline="0" sz="2400" i="0">
                <a:solidFill>
                  <a:srgbClr val="000000"/>
                </a:solidFill>
                <a:latin typeface="Arial"/>
                <a:ea typeface="Arial"/>
                <a:cs typeface="Arial"/>
                <a:sym typeface="Arial"/>
              </a:defRPr>
            </a:lvl3pPr>
            <a:lvl4pPr algn="l" rtl="0" indent="-228600" marL="1600200">
              <a:spcBef>
                <a:spcPts val="360"/>
              </a:spcBef>
              <a:buClr>
                <a:srgbClr val="000000"/>
              </a:buClr>
              <a:buSzPct val="166666"/>
              <a:buFont typeface="Arial"/>
              <a:buChar char="•"/>
              <a:defRPr strike="noStrike" u="none" b="0" cap="none" baseline="0" sz="1800" i="0">
                <a:solidFill>
                  <a:srgbClr val="000000"/>
                </a:solidFill>
                <a:latin typeface="Arial"/>
                <a:ea typeface="Arial"/>
                <a:cs typeface="Arial"/>
                <a:sym typeface="Arial"/>
              </a:defRPr>
            </a:lvl4pPr>
            <a:lvl5pPr algn="l" rtl="0" indent="-228600" marL="2057400">
              <a:spcBef>
                <a:spcPts val="360"/>
              </a:spcBef>
              <a:buClr>
                <a:srgbClr val="000000"/>
              </a:buClr>
              <a:buSzPct val="100000"/>
              <a:buFont typeface="Courier New"/>
              <a:buChar char="o"/>
              <a:defRPr strike="noStrike" u="none" b="0" cap="none" baseline="0" sz="1800" i="0">
                <a:solidFill>
                  <a:srgbClr val="000000"/>
                </a:solidFill>
                <a:latin typeface="Arial"/>
                <a:ea typeface="Arial"/>
                <a:cs typeface="Arial"/>
                <a:sym typeface="Arial"/>
              </a:defRPr>
            </a:lvl5pPr>
            <a:lvl6pPr algn="l" rtl="0" indent="-228600" marL="2514600">
              <a:spcBef>
                <a:spcPts val="360"/>
              </a:spcBef>
              <a:buClr>
                <a:srgbClr val="000000"/>
              </a:buClr>
              <a:buSzPct val="100000"/>
              <a:buFont typeface="Wingdings"/>
              <a:buChar char="§"/>
              <a:defRPr strike="noStrike" u="none" b="0" cap="none" baseline="0" sz="1800" i="0">
                <a:solidFill>
                  <a:srgbClr val="000000"/>
                </a:solidFill>
                <a:latin typeface="Arial"/>
                <a:ea typeface="Arial"/>
                <a:cs typeface="Arial"/>
                <a:sym typeface="Arial"/>
              </a:defRPr>
            </a:lvl6pPr>
            <a:lvl7pPr algn="l" rtl="0" indent="-228600" marL="2971800">
              <a:spcBef>
                <a:spcPts val="360"/>
              </a:spcBef>
              <a:buClr>
                <a:srgbClr val="000000"/>
              </a:buClr>
              <a:buSzPct val="166666"/>
              <a:buFont typeface="Arial"/>
              <a:buChar char="•"/>
              <a:defRPr strike="noStrike" u="none" b="0" cap="none" baseline="0" sz="1800" i="0">
                <a:solidFill>
                  <a:srgbClr val="000000"/>
                </a:solidFill>
                <a:latin typeface="Arial"/>
                <a:ea typeface="Arial"/>
                <a:cs typeface="Arial"/>
                <a:sym typeface="Arial"/>
              </a:defRPr>
            </a:lvl7pPr>
            <a:lvl8pPr algn="l" rtl="0" indent="-228600" marL="3429000">
              <a:spcBef>
                <a:spcPts val="360"/>
              </a:spcBef>
              <a:buClr>
                <a:srgbClr val="000000"/>
              </a:buClr>
              <a:buSzPct val="100000"/>
              <a:buFont typeface="Courier New"/>
              <a:buChar char="o"/>
              <a:defRPr strike="noStrike" u="none" b="0" cap="none" baseline="0" sz="1800" i="0">
                <a:solidFill>
                  <a:srgbClr val="000000"/>
                </a:solidFill>
                <a:latin typeface="Arial"/>
                <a:ea typeface="Arial"/>
                <a:cs typeface="Arial"/>
                <a:sym typeface="Arial"/>
              </a:defRPr>
            </a:lvl8pPr>
            <a:lvl9pPr algn="l" rtl="0" indent="-228600" marL="3886200">
              <a:spcBef>
                <a:spcPts val="360"/>
              </a:spcBef>
              <a:buClr>
                <a:srgbClr val="000000"/>
              </a:buClr>
              <a:buSzPct val="100000"/>
              <a:buFont typeface="Wingdings"/>
              <a:buChar char="§"/>
              <a:defRPr strike="noStrike" u="none" b="0" cap="none" baseline="0" sz="1800" i="0">
                <a:solidFill>
                  <a:srgbClr val="000000"/>
                </a:solidFill>
                <a:latin typeface="Arial"/>
                <a:ea typeface="Arial"/>
                <a:cs typeface="Arial"/>
                <a:sym typeface="Arial"/>
              </a:defRPr>
            </a:lvl9pPr>
          </a:lstStyle>
          <a:p/>
        </p:txBody>
      </p:sp>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 id="2147483653" r:id="rId6"/>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1.xml" Type="http://schemas.openxmlformats.org/officeDocument/2006/relationships/slideLayout" Id="rId1"/></Relationships>
</file>

<file path=ppt/slides/_rels/slide2.xml.rels><?xml version="1.0" encoding="UTF-8" standalone="yes"?><Relationships xmlns="http://schemas.openxmlformats.org/package/2006/relationships"><Relationship Target="../notesSlides/notesSlide2.xml" Type="http://schemas.openxmlformats.org/officeDocument/2006/relationships/notesSlide" Id="rId2"/><Relationship Target="../slideLayouts/slideLayout2.xml" Type="http://schemas.openxmlformats.org/officeDocument/2006/relationships/slideLayout" Id="rId1"/></Relationships>
</file>

<file path=ppt/slides/_rels/slide3.xml.rels><?xml version="1.0" encoding="UTF-8" standalone="yes"?><Relationships xmlns="http://schemas.openxmlformats.org/package/2006/relationships"><Relationship Target="../notesSlides/notesSlide3.xml" Type="http://schemas.openxmlformats.org/officeDocument/2006/relationships/notesSlide" Id="rId2"/><Relationship Target="../slideLayouts/slideLayout2.xml" Type="http://schemas.openxmlformats.org/officeDocument/2006/relationships/slideLayout" Id="rId1"/></Relationships>
</file>

<file path=ppt/slides/_rels/slide4.xml.rels><?xml version="1.0" encoding="UTF-8" standalone="yes"?><Relationships xmlns="http://schemas.openxmlformats.org/package/2006/relationships"><Relationship Target="../notesSlides/notesSlide4.xml" Type="http://schemas.openxmlformats.org/officeDocument/2006/relationships/notesSlide" Id="rId2"/><Relationship Target="../slideLayouts/slideLayout2.xml" Type="http://schemas.openxmlformats.org/officeDocument/2006/relationships/slideLayout" Id="rId1"/></Relationships>
</file>

<file path=ppt/slides/_rels/slide5.xml.rels><?xml version="1.0" encoding="UTF-8" standalone="yes"?><Relationships xmlns="http://schemas.openxmlformats.org/package/2006/relationships"><Relationship Target="../notesSlides/notesSlide5.xml" Type="http://schemas.openxmlformats.org/officeDocument/2006/relationships/notesSlide" Id="rId2"/><Relationship Target="../slideLayouts/slideLayout2.xml" Type="http://schemas.openxmlformats.org/officeDocument/2006/relationships/slideLayout" Id="rId1"/><Relationship Target="../media/image01.jpg" Type="http://schemas.openxmlformats.org/officeDocument/2006/relationships/image" Id="rId3"/></Relationships>
</file>

<file path=ppt/slides/_rels/slide6.xml.rels><?xml version="1.0" encoding="UTF-8" standalone="yes"?><Relationships xmlns="http://schemas.openxmlformats.org/package/2006/relationships"><Relationship Target="../notesSlides/notesSlide6.xml" Type="http://schemas.openxmlformats.org/officeDocument/2006/relationships/notesSlide" Id="rId2"/><Relationship Target="../slideLayouts/slideLayout2.xml" Type="http://schemas.openxmlformats.org/officeDocument/2006/relationships/slideLayout" Id="rId1"/></Relationships>
</file>

<file path=ppt/slides/_rels/slide7.xml.rels><?xml version="1.0" encoding="UTF-8" standalone="yes"?><Relationships xmlns="http://schemas.openxmlformats.org/package/2006/relationships"><Relationship Target="../notesSlides/notesSlide7.xml" Type="http://schemas.openxmlformats.org/officeDocument/2006/relationships/notesSlide" Id="rId2"/><Relationship Target="../slideLayouts/slideLayout2.xml" Type="http://schemas.openxmlformats.org/officeDocument/2006/relationships/slideLayout" Id="rId1"/></Relationships>
</file>

<file path=ppt/slides/_rels/slide8.xml.rels><?xml version="1.0" encoding="UTF-8" standalone="yes"?><Relationships xmlns="http://schemas.openxmlformats.org/package/2006/relationships"><Relationship Target="../notesSlides/notesSlide8.xml" Type="http://schemas.openxmlformats.org/officeDocument/2006/relationships/notesSlide" Id="rId2"/><Relationship Target="../slideLayouts/slideLayout2.xml" Type="http://schemas.openxmlformats.org/officeDocument/2006/relationships/slideLayout" Id="rId1"/></Relationships>
</file>

<file path=ppt/slides/_rels/slide9.xml.rels><?xml version="1.0" encoding="UTF-8" standalone="yes"?><Relationships xmlns="http://schemas.openxmlformats.org/package/2006/relationships"><Relationship Target="../notesSlides/notesSlide9.xml" Type="http://schemas.openxmlformats.org/officeDocument/2006/relationships/notesSlide" Id="rId2"/><Relationship Target="../slideLayouts/slideLayout2.xml" Type="http://schemas.openxmlformats.org/officeDocument/2006/relationships/slideLayout" Id="rId1"/><Relationship Target="../media/image02.png" Type="http://schemas.openxmlformats.org/officeDocument/2006/relationships/image" Id="rId3"/></Relationships>
</file>

<file path=ppt/slides/_rels/slide10.xml.rels><?xml version="1.0" encoding="UTF-8" standalone="yes"?><Relationships xmlns="http://schemas.openxmlformats.org/package/2006/relationships"><Relationship Target="../notesSlides/notesSlide10.xml" Type="http://schemas.openxmlformats.org/officeDocument/2006/relationships/notesSlide" Id="rId2"/><Relationship Target="../slideLayouts/slideLayout2.xml" Type="http://schemas.openxmlformats.org/officeDocument/2006/relationships/slideLayout" Id="rId1"/></Relationships>
</file>

<file path=ppt/slides/_rels/slide11.xml.rels><?xml version="1.0" encoding="UTF-8" standalone="yes"?><Relationships xmlns="http://schemas.openxmlformats.org/package/2006/relationships"><Relationship Target="../notesSlides/notesSlide11.xml" Type="http://schemas.openxmlformats.org/officeDocument/2006/relationships/notesSlide" Id="rId2"/><Relationship Target="../slideLayouts/slideLayout2.xml" Type="http://schemas.openxmlformats.org/officeDocument/2006/relationships/slideLayout" Id="rId1"/></Relationships>
</file>

<file path=ppt/slides/_rels/slide12.xml.rels><?xml version="1.0" encoding="UTF-8" standalone="yes"?><Relationships xmlns="http://schemas.openxmlformats.org/package/2006/relationships"><Relationship Target="../notesSlides/notesSlide12.xml" Type="http://schemas.openxmlformats.org/officeDocument/2006/relationships/notesSlide" Id="rId2"/><Relationship Target="../slideLayouts/slideLayout2.xml" Type="http://schemas.openxmlformats.org/officeDocument/2006/relationships/slideLayout" Id="rId1"/></Relationships>
</file>

<file path=ppt/slides/_rels/slide13.xml.rels><?xml version="1.0" encoding="UTF-8" standalone="yes"?><Relationships xmlns="http://schemas.openxmlformats.org/package/2006/relationships"><Relationship Target="../notesSlides/notesSlide13.xml" Type="http://schemas.openxmlformats.org/officeDocument/2006/relationships/notesSlide" Id="rId2"/><Relationship Target="../slideLayouts/slideLayout2.xml" Type="http://schemas.openxmlformats.org/officeDocument/2006/relationships/slideLayout" Id="rId1"/></Relationships>
</file>

<file path=ppt/slides/_rels/slide14.xml.rels><?xml version="1.0" encoding="UTF-8" standalone="yes"?><Relationships xmlns="http://schemas.openxmlformats.org/package/2006/relationships"><Relationship Target="../notesSlides/notesSlide14.xml" Type="http://schemas.openxmlformats.org/officeDocument/2006/relationships/notesSlide" Id="rId2"/><Relationship Target="../slideLayouts/slideLayout2.xml" Type="http://schemas.openxmlformats.org/officeDocument/2006/relationships/slideLayout" Id="rId1"/></Relationships>
</file>

<file path=ppt/slides/_rels/slide15.xml.rels><?xml version="1.0" encoding="UTF-8" standalone="yes"?><Relationships xmlns="http://schemas.openxmlformats.org/package/2006/relationships"><Relationship Target="../notesSlides/notesSlide15.xml" Type="http://schemas.openxmlformats.org/officeDocument/2006/relationships/notesSlide" Id="rId2"/><Relationship Target="../slideLayouts/slideLayout2.xml" Type="http://schemas.openxmlformats.org/officeDocument/2006/relationships/slideLayout" Id="rId1"/></Relationships>
</file>

<file path=ppt/slides/_rels/slide16.xml.rels><?xml version="1.0" encoding="UTF-8" standalone="yes"?><Relationships xmlns="http://schemas.openxmlformats.org/package/2006/relationships"><Relationship Target="../notesSlides/notesSlide16.xml" Type="http://schemas.openxmlformats.org/officeDocument/2006/relationships/notesSlide" Id="rId2"/><Relationship Target="../slideLayouts/slideLayout2.xml" Type="http://schemas.openxmlformats.org/officeDocument/2006/relationships/slideLayout" Id="rId1"/></Relationships>
</file>

<file path=ppt/slides/_rels/slide17.xml.rels><?xml version="1.0" encoding="UTF-8" standalone="yes"?><Relationships xmlns="http://schemas.openxmlformats.org/package/2006/relationships"><Relationship Target="../notesSlides/notesSlide17.xml" Type="http://schemas.openxmlformats.org/officeDocument/2006/relationships/notesSlide" Id="rId2"/><Relationship Target="../slideLayouts/slideLayout2.xml" Type="http://schemas.openxmlformats.org/officeDocument/2006/relationships/slideLayout" Id="rId1"/><Relationship Target="../media/image00.jpg" Type="http://schemas.openxmlformats.org/officeDocument/2006/relationships/image" Id="rId3"/></Relationships>
</file>

<file path=ppt/slides/_rels/slide18.xml.rels><?xml version="1.0" encoding="UTF-8" standalone="yes"?><Relationships xmlns="http://schemas.openxmlformats.org/package/2006/relationships"><Relationship Target="../notesSlides/notesSlide18.xml" Type="http://schemas.openxmlformats.org/officeDocument/2006/relationships/notesSlide" Id="rId2"/><Relationship Target="../slideLayouts/slideLayout2.xml" Type="http://schemas.openxmlformats.org/officeDocument/2006/relationships/slideLayout" Id="rId1"/></Relationships>
</file>

<file path=ppt/slides/_rels/slide19.xml.rels><?xml version="1.0" encoding="UTF-8" standalone="yes"?><Relationships xmlns="http://schemas.openxmlformats.org/package/2006/relationships"><Relationship Target="../notesSlides/notesSlide19.xml" Type="http://schemas.openxmlformats.org/officeDocument/2006/relationships/notesSlide" Id="rId2"/><Relationship Target="../slideLayouts/slideLayout2.xml" Type="http://schemas.openxmlformats.org/officeDocument/2006/relationships/slideLayout" Id="rId1"/></Relationships>
</file>

<file path=ppt/slides/_rels/slide20.xml.rels><?xml version="1.0" encoding="UTF-8" standalone="yes"?><Relationships xmlns="http://schemas.openxmlformats.org/package/2006/relationships"><Relationship Target="../notesSlides/notesSlide20.xml" Type="http://schemas.openxmlformats.org/officeDocument/2006/relationships/notesSlide" Id="rId2"/><Relationship Target="../slideLayouts/slideLayout2.xml" Type="http://schemas.openxmlformats.org/officeDocument/2006/relationships/slideLayout" Id="rId1"/><Relationship Target="../media/image05.png" Type="http://schemas.openxmlformats.org/officeDocument/2006/relationships/image" Id="rId4"/><Relationship Target="../media/image03.png" Type="http://schemas.openxmlformats.org/officeDocument/2006/relationships/image" Id="rId3"/><Relationship Target="../media/image06.png" Type="http://schemas.openxmlformats.org/officeDocument/2006/relationships/image" Id="rId6"/><Relationship Target="../media/image04.png" Type="http://schemas.openxmlformats.org/officeDocument/2006/relationships/image" Id="rId5"/></Relationships>
</file>

<file path=ppt/slides/_rels/slide21.xml.rels><?xml version="1.0" encoding="UTF-8" standalone="yes"?><Relationships xmlns="http://schemas.openxmlformats.org/package/2006/relationships"><Relationship Target="../notesSlides/notesSlide21.xml" Type="http://schemas.openxmlformats.org/officeDocument/2006/relationships/notesSlide" Id="rId2"/><Relationship Target="../slideLayouts/slideLayout1.xml" Type="http://schemas.openxmlformats.org/officeDocument/2006/relationships/slideLayout" Id="rId1"/></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2" name="Shape 22"/>
        <p:cNvGrpSpPr/>
        <p:nvPr/>
      </p:nvGrpSpPr>
      <p:grpSpPr>
        <a:xfrm>
          <a:off y="0" x="0"/>
          <a:ext cy="0" cx="0"/>
          <a:chOff y="0" x="0"/>
          <a:chExt cy="0" cx="0"/>
        </a:xfrm>
      </p:grpSpPr>
      <p:sp>
        <p:nvSpPr>
          <p:cNvPr id="23" name="Shape 23"/>
          <p:cNvSpPr txBox="1"/>
          <p:nvPr>
            <p:ph type="ctrTitle"/>
          </p:nvPr>
        </p:nvSpPr>
        <p:spPr>
          <a:xfrm>
            <a:off y="2111123" x="685800"/>
            <a:ext cy="1546474" cx="7772400"/>
          </a:xfrm>
          <a:prstGeom prst="rect">
            <a:avLst/>
          </a:prstGeom>
        </p:spPr>
        <p:txBody>
          <a:bodyPr bIns="91425" rIns="91425" lIns="91425" tIns="91425" anchor="b" anchorCtr="0">
            <a:spAutoFit/>
          </a:bodyPr>
          <a:lstStyle/>
          <a:p>
            <a:pPr>
              <a:buNone/>
            </a:pPr>
            <a:r>
              <a:rPr lang="en"/>
              <a:t>hackers </a:t>
            </a:r>
            <a:r>
              <a:rPr sz="3600" lang="en"/>
              <a:t>as a</a:t>
            </a:r>
            <a:r>
              <a:rPr lang="en"/>
              <a:t> high-risk population</a:t>
            </a:r>
          </a:p>
        </p:txBody>
      </p:sp>
      <p:sp>
        <p:nvSpPr>
          <p:cNvPr id="24" name="Shape 24"/>
          <p:cNvSpPr txBox="1"/>
          <p:nvPr>
            <p:ph idx="1" type="subTitle"/>
          </p:nvPr>
        </p:nvSpPr>
        <p:spPr>
          <a:xfrm>
            <a:off y="4277987" x="685800"/>
            <a:ext cy="1046400" cx="7772400"/>
          </a:xfrm>
          <a:prstGeom prst="rect">
            <a:avLst/>
          </a:prstGeom>
        </p:spPr>
        <p:txBody>
          <a:bodyPr bIns="91425" rIns="91425" lIns="91425" tIns="91425" anchor="t" anchorCtr="0">
            <a:spAutoFit/>
          </a:bodyPr>
          <a:lstStyle/>
          <a:p>
            <a:pPr>
              <a:buNone/>
            </a:pPr>
            <a:r>
              <a:rPr lang="en"/>
              <a:t>@violetblue</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8" name="Shape 28"/>
        <p:cNvGrpSpPr/>
        <p:nvPr/>
      </p:nvGrpSpPr>
      <p:grpSpPr>
        <a:xfrm>
          <a:off y="0" x="0"/>
          <a:ext cy="0" cx="0"/>
          <a:chOff y="0" x="0"/>
          <a:chExt cy="0" cx="0"/>
        </a:xfrm>
      </p:grpSpPr>
      <p:sp>
        <p:nvSpPr>
          <p:cNvPr id="29" name="Shape 29"/>
          <p:cNvSpPr txBox="1"/>
          <p:nvPr>
            <p:ph idx="1" type="body"/>
          </p:nvPr>
        </p:nvSpPr>
        <p:spPr>
          <a:xfrm>
            <a:off y="1600200" x="457200"/>
            <a:ext cy="4967700" cx="8229600"/>
          </a:xfrm>
          <a:prstGeom prst="rect">
            <a:avLst/>
          </a:prstGeom>
        </p:spPr>
        <p:txBody>
          <a:bodyPr bIns="91425" rIns="91425" lIns="91425" tIns="91425" anchor="t" anchorCtr="0">
            <a:spAutoFit/>
          </a:bodyPr>
          <a:lstStyle/>
          <a:p>
            <a:pPr algn="ctr" rtl="0" lvl="0">
              <a:buNone/>
            </a:pPr>
            <a:r>
              <a:rPr lang="en"/>
              <a:t>Harm reduction methodology</a:t>
            </a:r>
          </a:p>
          <a:p>
            <a:r>
              <a:t/>
            </a:r>
          </a:p>
          <a:p>
            <a:pPr algn="ctr" rtl="0" lvl="0">
              <a:buNone/>
            </a:pPr>
            <a:r>
              <a:rPr lang="en"/>
              <a:t>Ways to use it</a:t>
            </a:r>
          </a:p>
          <a:p>
            <a:r>
              <a:t/>
            </a:r>
          </a:p>
          <a:p>
            <a:pPr algn="ctr">
              <a:buNone/>
            </a:pPr>
            <a:r>
              <a:rPr lang="en"/>
              <a:t>Hackers at risk</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3" name="Shape 33"/>
        <p:cNvGrpSpPr/>
        <p:nvPr/>
      </p:nvGrpSpPr>
      <p:grpSpPr>
        <a:xfrm>
          <a:off y="0" x="0"/>
          <a:ext cy="0" cx="0"/>
          <a:chOff y="0" x="0"/>
          <a:chExt cy="0" cx="0"/>
        </a:xfrm>
      </p:grpSpPr>
      <p:sp>
        <p:nvSpPr>
          <p:cNvPr id="34" name="Shape 34"/>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Harm reduction</a:t>
            </a:r>
          </a:p>
        </p:txBody>
      </p:sp>
      <p:sp>
        <p:nvSpPr>
          <p:cNvPr id="35" name="Shape 35"/>
          <p:cNvSpPr txBox="1"/>
          <p:nvPr>
            <p:ph idx="1" type="body"/>
          </p:nvPr>
        </p:nvSpPr>
        <p:spPr>
          <a:xfrm>
            <a:off y="1698450" x="457200"/>
            <a:ext cy="4967700" cx="8229600"/>
          </a:xfrm>
          <a:prstGeom prst="rect">
            <a:avLst/>
          </a:prstGeom>
        </p:spPr>
        <p:txBody>
          <a:bodyPr bIns="91425" rIns="91425" lIns="91425" tIns="91425" anchor="t" anchorCtr="0">
            <a:spAutoFit/>
          </a:bodyPr>
          <a:lstStyle/>
          <a:p>
            <a:pPr rtl="0" lvl="0">
              <a:buNone/>
            </a:pPr>
            <a:r>
              <a:rPr sz="2400" lang="en"/>
              <a:t>
</a:t>
            </a:r>
            <a:r>
              <a:rPr sz="2400" lang="en"/>
              <a:t>Harm reduction typically refers to a range of controversial public health policy strategies designed to reduce harmful consequences associated with human behaviors, specifically risky or illegal behaviors.</a:t>
            </a:r>
          </a:p>
          <a:p>
            <a:r>
              <a:t/>
            </a:r>
          </a:p>
          <a:p>
            <a:pPr rtl="0" lvl="0">
              <a:buNone/>
            </a:pPr>
            <a:r>
              <a:rPr sz="2400" lang="en"/>
              <a:t>Conventional criticism of harm reduction is that any tolerance of illegal or risky behavior is a demonstration to society that the risky and illegal behaviors are acceptable.</a:t>
            </a:r>
            <a:r>
              <a:rPr lang="en"/>
              <a:t> </a:t>
            </a:r>
          </a:p>
          <a:p>
            <a:r>
              <a:t/>
            </a:r>
          </a:p>
          <a:p>
            <a:r>
              <a:t/>
            </a:r>
          </a:p>
          <a:p>
            <a:pPr algn="ctr" rtl="0" lvl="0">
              <a:buNone/>
            </a:pPr>
            <a:r>
              <a:rPr sz="1400" lang="en"/>
              <a:t>And possibly even fun.</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39" name="Shape 39"/>
        <p:cNvGrpSpPr/>
        <p:nvPr/>
      </p:nvGrpSpPr>
      <p:grpSpPr>
        <a:xfrm>
          <a:off y="0" x="0"/>
          <a:ext cy="0" cx="0"/>
          <a:chOff y="0" x="0"/>
          <a:chExt cy="0" cx="0"/>
        </a:xfrm>
      </p:grpSpPr>
      <p:sp>
        <p:nvSpPr>
          <p:cNvPr id="40" name="Shape 40"/>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SFSI.org</a:t>
            </a:r>
          </a:p>
        </p:txBody>
      </p:sp>
      <p:sp>
        <p:nvSpPr>
          <p:cNvPr id="41" name="Shape 41"/>
          <p:cNvSpPr txBox="1"/>
          <p:nvPr>
            <p:ph idx="1" type="body"/>
          </p:nvPr>
        </p:nvSpPr>
        <p:spPr>
          <a:xfrm>
            <a:off y="1600200" x="457200"/>
            <a:ext cy="4967700" cx="8229600"/>
          </a:xfrm>
          <a:prstGeom prst="rect">
            <a:avLst/>
          </a:prstGeom>
        </p:spPr>
        <p:txBody>
          <a:bodyPr bIns="91425" rIns="91425" lIns="91425" tIns="91425" anchor="t" anchorCtr="0">
            <a:spAutoFit/>
          </a:bodyPr>
          <a:lstStyle/>
          <a:p>
            <a:pPr rtl="0" lvl="0">
              <a:buNone/>
            </a:pPr>
            <a:r>
              <a:rPr lang="en"/>
              <a:t>
</a:t>
            </a:r>
            <a:r>
              <a:rPr sz="2400" lang="en"/>
              <a:t>SFSI.org is a nonprofit that provides confidential and anonymous sex crisis counseling, as well as training for medical professionals, clinic workers and caregivers.</a:t>
            </a:r>
          </a:p>
          <a:p>
            <a:r>
              <a:t/>
            </a:r>
          </a:p>
          <a:p>
            <a:pPr rtl="0" lvl="0">
              <a:buNone/>
            </a:pPr>
            <a:r>
              <a:rPr sz="2400" lang="en"/>
              <a:t>* Instances include physical trauma and accidents, birth control counseling, gender and orientation crises after sex acts, sexual risk events, taboo or illegal sex acts.</a:t>
            </a:r>
          </a:p>
          <a:p>
            <a:r>
              <a:t/>
            </a:r>
          </a:p>
          <a:p>
            <a:pPr>
              <a:buNone/>
            </a:pPr>
            <a:r>
              <a:rPr sz="2400" lang="en"/>
              <a:t>* SFSI methodology applies harm reduction by suspending judgment, and communicating facts and available choices.</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5" name="Shape 45"/>
        <p:cNvGrpSpPr/>
        <p:nvPr/>
      </p:nvGrpSpPr>
      <p:grpSpPr>
        <a:xfrm>
          <a:off y="0" x="0"/>
          <a:ext cy="0" cx="0"/>
          <a:chOff y="0" x="0"/>
          <a:chExt cy="0" cx="0"/>
        </a:xfrm>
      </p:grpSpPr>
      <p:sp>
        <p:nvSpPr>
          <p:cNvPr id="46" name="Shape 46"/>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Complex Humanitarian Emergency Training</a:t>
            </a:r>
          </a:p>
        </p:txBody>
      </p:sp>
      <p:sp>
        <p:nvSpPr>
          <p:cNvPr id="47" name="Shape 47"/>
          <p:cNvSpPr txBox="1"/>
          <p:nvPr>
            <p:ph idx="1" type="body"/>
          </p:nvPr>
        </p:nvSpPr>
        <p:spPr>
          <a:xfrm>
            <a:off y="1635300" x="457200"/>
            <a:ext cy="4932599" cx="8229600"/>
          </a:xfrm>
          <a:prstGeom prst="rect">
            <a:avLst/>
          </a:prstGeom>
        </p:spPr>
        <p:txBody>
          <a:bodyPr bIns="91425" rIns="91425" lIns="91425" tIns="91425" anchor="t" anchorCtr="0">
            <a:spAutoFit/>
          </a:bodyPr>
          <a:lstStyle/>
          <a:p>
            <a:pPr rtl="0" lvl="0">
              <a:buNone/>
            </a:pPr>
            <a:r>
              <a:rPr lang="en"/>
              <a:t>
</a:t>
            </a:r>
            <a:r>
              <a:rPr sz="2400" lang="en"/>
              <a:t>UCSF's Global Health Master's Program, emergency and crisis trial training for NGO workers, specifically field nurses and doctors. </a:t>
            </a:r>
          </a:p>
          <a:p>
            <a:pPr rtl="0" lvl="0">
              <a:buNone/>
            </a:pPr>
            <a:r>
              <a:rPr sz="2400" lang="en"/>
              <a:t>Live-action simulation of field confrontation in situations such as wilderness training, media training, Geneva Convention training risk assessment situations.</a:t>
            </a:r>
          </a:p>
        </p:txBody>
      </p:sp>
      <p:sp>
        <p:nvSpPr>
          <p:cNvPr id="48" name="Shape 48"/>
          <p:cNvSpPr/>
          <p:nvPr/>
        </p:nvSpPr>
        <p:spPr>
          <a:xfrm>
            <a:off y="4585343" x="3145097"/>
            <a:ext cy="2132382" cx="2853804"/>
          </a:xfrm>
          <a:prstGeom prst="rect">
            <a:avLst/>
          </a:prstGeom>
          <a:blipFill>
            <a:blip r:embed="rId3"/>
            <a:stretch>
              <a:fillRect/>
            </a:stretch>
          </a:blipFill>
          <a:ln>
            <a:noFill/>
          </a:ln>
        </p:spPr>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2" name="Shape 52"/>
        <p:cNvGrpSpPr/>
        <p:nvPr/>
      </p:nvGrpSpPr>
      <p:grpSpPr>
        <a:xfrm>
          <a:off y="0" x="0"/>
          <a:ext cy="0" cx="0"/>
          <a:chOff y="0" x="0"/>
          <a:chExt cy="0" cx="0"/>
        </a:xfrm>
      </p:grpSpPr>
      <p:sp>
        <p:nvSpPr>
          <p:cNvPr id="53" name="Shape 53"/>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Homeless youth outreach</a:t>
            </a:r>
          </a:p>
        </p:txBody>
      </p:sp>
      <p:sp>
        <p:nvSpPr>
          <p:cNvPr id="54" name="Shape 54"/>
          <p:cNvSpPr txBox="1"/>
          <p:nvPr>
            <p:ph idx="1" type="body"/>
          </p:nvPr>
        </p:nvSpPr>
        <p:spPr>
          <a:xfrm>
            <a:off y="1600200" x="457200"/>
            <a:ext cy="4967700" cx="8229600"/>
          </a:xfrm>
          <a:prstGeom prst="rect">
            <a:avLst/>
          </a:prstGeom>
        </p:spPr>
        <p:txBody>
          <a:bodyPr bIns="91425" rIns="91425" lIns="91425" tIns="91425" anchor="t" anchorCtr="0">
            <a:spAutoFit/>
          </a:bodyPr>
          <a:lstStyle/>
          <a:p>
            <a:pPr rtl="0" lvl="0">
              <a:buNone/>
            </a:pPr>
            <a:r>
              <a:rPr lang="en"/>
              <a:t>
</a:t>
            </a:r>
            <a:r>
              <a:rPr sz="2400" lang="en"/>
              <a:t>As a former homeless teen I was asked by a group of neighborhood business associations to moderate forums between neighborhood residents and the homeless youth of Haight (San Francisco), and explain the harm reduction approaches taken by neighborhood homeless youth outreach organizations.</a:t>
            </a:r>
          </a:p>
          <a:p>
            <a:r>
              <a:t/>
            </a:r>
          </a:p>
          <a:p>
            <a:pPr>
              <a:buNone/>
            </a:pPr>
            <a:r>
              <a:rPr sz="2400" lang="en"/>
              <a:t>The work: facilitating discussions between neighborhood residents and homeless youth, harm reduction outreach organizations (Larkin Street Youth).</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8" name="Shape 58"/>
        <p:cNvGrpSpPr/>
        <p:nvPr/>
      </p:nvGrpSpPr>
      <p:grpSpPr>
        <a:xfrm>
          <a:off y="0" x="0"/>
          <a:ext cy="0" cx="0"/>
          <a:chOff y="0" x="0"/>
          <a:chExt cy="0" cx="0"/>
        </a:xfrm>
      </p:grpSpPr>
      <p:sp>
        <p:nvSpPr>
          <p:cNvPr id="59" name="Shape 59"/>
          <p:cNvSpPr txBox="1"/>
          <p:nvPr>
            <p:ph idx="1" type="body"/>
          </p:nvPr>
        </p:nvSpPr>
        <p:spPr>
          <a:xfrm>
            <a:off y="1600200" x="457200"/>
            <a:ext cy="4967700" cx="8229600"/>
          </a:xfrm>
          <a:prstGeom prst="rect">
            <a:avLst/>
          </a:prstGeom>
        </p:spPr>
        <p:txBody>
          <a:bodyPr bIns="91425" rIns="91425" lIns="91425" tIns="91425" anchor="t" anchorCtr="0">
            <a:spAutoFit/>
          </a:bodyPr>
          <a:lstStyle/>
          <a:p>
            <a:pPr algn="ctr" rtl="0" lvl="0">
              <a:buNone/>
            </a:pPr>
            <a:r>
              <a:rPr b="1" sz="3600" lang="en"/>
              <a:t>Hackers are the embodiment of disobeying the security regime.</a:t>
            </a:r>
          </a:p>
          <a:p>
            <a:r>
              <a:t/>
            </a:r>
          </a:p>
          <a:p>
            <a:r>
              <a:t/>
            </a:r>
          </a:p>
          <a:p>
            <a:r>
              <a:t/>
            </a:r>
          </a:p>
          <a:p>
            <a:pPr algn="ctr">
              <a:buNone/>
            </a:pPr>
            <a:r>
              <a:rPr sz="2400" lang="en"/>
              <a:t>You are uniquely suited to be at-risk to yourselves.</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3" name="Shape 63"/>
        <p:cNvGrpSpPr/>
        <p:nvPr/>
      </p:nvGrpSpPr>
      <p:grpSpPr>
        <a:xfrm>
          <a:off y="0" x="0"/>
          <a:ext cy="0" cx="0"/>
          <a:chOff y="0" x="0"/>
          <a:chExt cy="0" cx="0"/>
        </a:xfrm>
      </p:grpSpPr>
      <p:sp>
        <p:nvSpPr>
          <p:cNvPr id="64" name="Shape 64"/>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Ilya Zhitomirskiy</a:t>
            </a:r>
          </a:p>
        </p:txBody>
      </p:sp>
      <p:sp>
        <p:nvSpPr>
          <p:cNvPr id="65" name="Shape 65"/>
          <p:cNvSpPr txBox="1"/>
          <p:nvPr>
            <p:ph idx="1" type="body"/>
          </p:nvPr>
        </p:nvSpPr>
        <p:spPr>
          <a:xfrm>
            <a:off y="1600200" x="457200"/>
            <a:ext cy="4967700" cx="8229600"/>
          </a:xfrm>
          <a:prstGeom prst="rect">
            <a:avLst/>
          </a:prstGeom>
        </p:spPr>
        <p:txBody>
          <a:bodyPr bIns="91425" rIns="91425" lIns="91425" tIns="91425" anchor="t" anchorCtr="0">
            <a:spAutoFit/>
          </a:bodyPr>
          <a:lstStyle/>
          <a:p>
            <a:pPr rtl="0" lvl="0">
              <a:buNone/>
            </a:pPr>
            <a:r>
              <a:rPr lang="en"/>
              <a:t>
</a:t>
            </a:r>
            <a:r>
              <a:rPr sz="2400" lang="en"/>
              <a:t>"Those putting their reputations on the line, investing so much heart, soul, time, energy and money in these ventures are engaging in high stakes behavior. </a:t>
            </a:r>
          </a:p>
          <a:p>
            <a:r>
              <a:t/>
            </a:r>
          </a:p>
          <a:p>
            <a:pPr rtl="0" lvl="0">
              <a:buNone/>
            </a:pPr>
            <a:r>
              <a:rPr sz="2400" lang="en"/>
              <a:t>It makes sense to me that there is great potential to fall to very low places after investing so much and believing so much in something."</a:t>
            </a:r>
          </a:p>
          <a:p>
            <a:r>
              <a:t/>
            </a:r>
          </a:p>
          <a:p>
            <a:pPr algn="r" rtl="0" lvl="0">
              <a:buNone/>
            </a:pPr>
            <a:r>
              <a:rPr sz="2400" lang="en"/>
              <a:t>--Dr. Keely Kolmes, Psy.D.</a:t>
            </a: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9" name="Shape 69"/>
        <p:cNvGrpSpPr/>
        <p:nvPr/>
      </p:nvGrpSpPr>
      <p:grpSpPr>
        <a:xfrm>
          <a:off y="0" x="0"/>
          <a:ext cy="0" cx="0"/>
          <a:chOff y="0" x="0"/>
          <a:chExt cy="0" cx="0"/>
        </a:xfrm>
      </p:grpSpPr>
      <p:sp>
        <p:nvSpPr>
          <p:cNvPr id="70" name="Shape 70"/>
          <p:cNvSpPr/>
          <p:nvPr/>
        </p:nvSpPr>
        <p:spPr>
          <a:xfrm>
            <a:off y="342885" x="2271301"/>
            <a:ext cy="6172229" cx="4601396"/>
          </a:xfrm>
          <a:prstGeom prst="rect">
            <a:avLst/>
          </a:prstGeom>
          <a:blipFill>
            <a:blip r:embed="rId3"/>
            <a:stretch>
              <a:fillRect/>
            </a:stretch>
          </a:blipFill>
          <a:ln>
            <a:noFill/>
          </a:ln>
        </p:spPr>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4" name="Shape 74"/>
        <p:cNvGrpSpPr/>
        <p:nvPr/>
      </p:nvGrpSpPr>
      <p:grpSpPr>
        <a:xfrm>
          <a:off y="0" x="0"/>
          <a:ext cy="0" cx="0"/>
          <a:chOff y="0" x="0"/>
          <a:chExt cy="0" cx="0"/>
        </a:xfrm>
      </p:grpSpPr>
      <p:sp>
        <p:nvSpPr>
          <p:cNvPr id="75" name="Shape 75"/>
          <p:cNvSpPr txBox="1"/>
          <p:nvPr>
            <p:ph type="title"/>
          </p:nvPr>
        </p:nvSpPr>
        <p:spPr>
          <a:xfrm>
            <a:off y="274637" x="457200"/>
            <a:ext cy="1143000" cx="8229600"/>
          </a:xfrm>
          <a:prstGeom prst="rect">
            <a:avLst/>
          </a:prstGeom>
        </p:spPr>
        <p:txBody>
          <a:bodyPr bIns="91425" rIns="91425" lIns="91425" tIns="91425" anchor="b" anchorCtr="0">
            <a:spAutoFit/>
          </a:bodyPr>
          <a:lstStyle/>
          <a:p>
            <a:pPr algn="ctr">
              <a:buNone/>
            </a:pPr>
            <a:r>
              <a:rPr lang="en"/>
              <a:t>"Are hackers cognitively different?"</a:t>
            </a:r>
          </a:p>
        </p:txBody>
      </p:sp>
      <p:sp>
        <p:nvSpPr>
          <p:cNvPr id="76" name="Shape 76"/>
          <p:cNvSpPr txBox="1"/>
          <p:nvPr>
            <p:ph idx="1" type="body"/>
          </p:nvPr>
        </p:nvSpPr>
        <p:spPr>
          <a:xfrm>
            <a:off y="1784200" x="457200"/>
            <a:ext cy="4967700" cx="8229600"/>
          </a:xfrm>
          <a:prstGeom prst="rect">
            <a:avLst/>
          </a:prstGeom>
        </p:spPr>
        <p:txBody>
          <a:bodyPr bIns="91425" rIns="91425" lIns="91425" tIns="91425" anchor="t" anchorCtr="0">
            <a:spAutoFit/>
          </a:bodyPr>
          <a:lstStyle/>
          <a:p>
            <a:pPr rtl="0" lvl="0">
              <a:buNone/>
            </a:pPr>
            <a:r>
              <a:rPr lang="en"/>
              <a:t>
</a:t>
            </a:r>
            <a:r>
              <a:rPr sz="2400" lang="en" i="1"/>
              <a:t>Female and Male Hacker Conferences Attendees: Their Autism-Spectrum Quotient (AQ) Scores (2011; pub 2012)</a:t>
            </a:r>
          </a:p>
          <a:p>
            <a:pPr rtl="0" lvl="0">
              <a:buNone/>
            </a:pPr>
            <a:r>
              <a:rPr sz="2400" lang="en" i="1"/>
              <a:t>-Bernadette H. Schell, Ph. D. / June Melnychuk, Ph. D.</a:t>
            </a:r>
          </a:p>
          <a:p>
            <a:r>
              <a:t/>
            </a:r>
          </a:p>
          <a:p>
            <a:pPr rtl="0" lvl="0">
              <a:buNone/>
            </a:pPr>
            <a:r>
              <a:rPr sz="2400" lang="en"/>
              <a:t>Teams distributed eight-page surveys at Black Hat and Defcon (2005, 2006, 2007), HOPE 2006, the 2005 Executive Women's Forum for IT Security, and the 2006 IBM CASCON conference.</a:t>
            </a:r>
          </a:p>
          <a:p>
            <a:r>
              <a:t/>
            </a:r>
          </a:p>
          <a:p>
            <a:pPr>
              <a:buNone/>
            </a:pPr>
            <a:r>
              <a:rPr sz="2400" lang="en"/>
              <a:t>It is the first psychological study to be performed on non-incarcerated hackers.</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0" name="Shape 80"/>
        <p:cNvGrpSpPr/>
        <p:nvPr/>
      </p:nvGrpSpPr>
      <p:grpSpPr>
        <a:xfrm>
          <a:off y="0" x="0"/>
          <a:ext cy="0" cx="0"/>
          <a:chOff y="0" x="0"/>
          <a:chExt cy="0" cx="0"/>
        </a:xfrm>
      </p:grpSpPr>
      <p:sp>
        <p:nvSpPr>
          <p:cNvPr id="81" name="Shape 81"/>
          <p:cNvSpPr txBox="1"/>
          <p:nvPr>
            <p:ph idx="1" type="body"/>
          </p:nvPr>
        </p:nvSpPr>
        <p:spPr>
          <a:xfrm>
            <a:off y="337019" x="457200"/>
            <a:ext cy="6230999" cx="8229600"/>
          </a:xfrm>
          <a:prstGeom prst="rect">
            <a:avLst/>
          </a:prstGeom>
        </p:spPr>
        <p:txBody>
          <a:bodyPr bIns="91425" rIns="91425" lIns="91425" tIns="91425" anchor="t" anchorCtr="0">
            <a:spAutoFit/>
          </a:bodyPr>
          <a:lstStyle/>
          <a:p>
            <a:pPr rtl="0" lvl="0">
              <a:buNone/>
            </a:pPr>
            <a:r>
              <a:rPr lang="en"/>
              <a:t>The results were middle-ground, with no push toward one extreme of Asperger's prevalence one way or the other.</a:t>
            </a:r>
          </a:p>
          <a:p>
            <a:r>
              <a:t/>
            </a:r>
          </a:p>
          <a:p>
            <a:pPr rtl="0" lvl="0">
              <a:buNone/>
            </a:pPr>
            <a:r>
              <a:rPr sz="1800" lang="en"/>
              <a:t>According to the study, new research suggests that those labeled as Asperger's syndrome individuals may not be "unfeeling geeks" or emotionally and socially deficient.</a:t>
            </a:r>
          </a:p>
          <a:p>
            <a:r>
              <a:t/>
            </a:r>
          </a:p>
          <a:p>
            <a:pPr rtl="0" lvl="0">
              <a:buNone/>
            </a:pPr>
            <a:r>
              <a:rPr sz="1800" lang="en"/>
              <a:t>The Intense World Theory sees the core issue in autism-spectrum disorders as not being a lack of empathy or feeling -- but instead these individuals are having a hypersensitivity-to-affective-experience issue.</a:t>
            </a:r>
          </a:p>
          <a:p>
            <a:r>
              <a:t/>
            </a:r>
          </a:p>
          <a:p>
            <a:pPr rtl="0" lvl="0">
              <a:buNone/>
            </a:pPr>
            <a:r>
              <a:rPr sz="1800" lang="en"/>
              <a:t>Meaning, they feel "too much" in a room full of people and the information comes in too fast than can be comfortably processed. This person would combat social anxiety by focusing on details and switching attention, pulling back in a way that appears to be callous or disengaged but is actually a coping mechanism for overwhelming feelings, and choosing to hide their own.</a:t>
            </a:r>
          </a:p>
          <a:p>
            <a:r>
              <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5" name="Shape 85"/>
        <p:cNvGrpSpPr/>
        <p:nvPr/>
      </p:nvGrpSpPr>
      <p:grpSpPr>
        <a:xfrm>
          <a:off y="0" x="0"/>
          <a:ext cy="0" cx="0"/>
          <a:chOff y="0" x="0"/>
          <a:chExt cy="0" cx="0"/>
        </a:xfrm>
      </p:grpSpPr>
      <p:sp>
        <p:nvSpPr>
          <p:cNvPr id="86" name="Shape 86"/>
          <p:cNvSpPr txBox="1"/>
          <p:nvPr>
            <p:ph idx="1" type="body"/>
          </p:nvPr>
        </p:nvSpPr>
        <p:spPr>
          <a:xfrm>
            <a:off y="1600200" x="457200"/>
            <a:ext cy="4967700" cx="8229600"/>
          </a:xfrm>
          <a:prstGeom prst="rect">
            <a:avLst/>
          </a:prstGeom>
        </p:spPr>
        <p:txBody>
          <a:bodyPr bIns="91425" rIns="91425" lIns="91425" tIns="91425" anchor="t" anchorCtr="0">
            <a:spAutoFit/>
          </a:bodyPr>
          <a:lstStyle/>
          <a:p>
            <a:pPr algn="ctr" rtl="0" lvl="0">
              <a:buNone/>
            </a:pPr>
            <a:r>
              <a:rPr lang="en"/>
              <a:t>Hacking is a complicated gift.</a:t>
            </a: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0" name="Shape 90"/>
        <p:cNvGrpSpPr/>
        <p:nvPr/>
      </p:nvGrpSpPr>
      <p:grpSpPr>
        <a:xfrm>
          <a:off y="0" x="0"/>
          <a:ext cy="0" cx="0"/>
          <a:chOff y="0" x="0"/>
          <a:chExt cy="0" cx="0"/>
        </a:xfrm>
      </p:grpSpPr>
      <p:sp>
        <p:nvSpPr>
          <p:cNvPr id="91" name="Shape 91"/>
          <p:cNvSpPr txBox="1"/>
          <p:nvPr>
            <p:ph idx="1" type="body"/>
          </p:nvPr>
        </p:nvSpPr>
        <p:spPr>
          <a:xfrm>
            <a:off y="631775" x="457200"/>
            <a:ext cy="5936100" cx="8229600"/>
          </a:xfrm>
          <a:prstGeom prst="rect">
            <a:avLst/>
          </a:prstGeom>
        </p:spPr>
        <p:txBody>
          <a:bodyPr bIns="91425" rIns="91425" lIns="91425" tIns="91425" anchor="t" anchorCtr="0">
            <a:spAutoFit/>
          </a:bodyPr>
          <a:lstStyle/>
          <a:p>
            <a:pPr rtl="0" lvl="0">
              <a:buNone/>
            </a:pPr>
            <a:r>
              <a:rPr sz="1800" lang="en"/>
              <a:t>* Legal risks.</a:t>
            </a:r>
          </a:p>
          <a:p>
            <a:pPr rtl="0" lvl="0">
              <a:buNone/>
            </a:pPr>
            <a:r>
              <a:rPr sz="1800" lang="en"/>
              <a:t>* Fighting common misperceptions between information sharing and advocacy.</a:t>
            </a:r>
          </a:p>
          <a:p>
            <a:pPr rtl="0" lvl="0">
              <a:buNone/>
            </a:pPr>
            <a:r>
              <a:rPr sz="1800" lang="en"/>
              <a:t>* Lack of support system.</a:t>
            </a:r>
          </a:p>
          <a:p>
            <a:pPr rtl="0" lvl="0">
              <a:buNone/>
            </a:pPr>
            <a:r>
              <a:rPr sz="1800" lang="en"/>
              <a:t>* Can't ask for help.</a:t>
            </a:r>
          </a:p>
          <a:p>
            <a:pPr rtl="0" lvl="0">
              <a:buNone/>
            </a:pPr>
            <a:r>
              <a:rPr sz="1800" lang="en"/>
              <a:t>* Outcasts to society and companies.</a:t>
            </a:r>
          </a:p>
          <a:p>
            <a:pPr rtl="0" lvl="0">
              <a:buNone/>
            </a:pPr>
            <a:r>
              <a:rPr sz="1800" lang="en"/>
              <a:t>* Fighting indifferent institutions.</a:t>
            </a:r>
          </a:p>
          <a:p>
            <a:pPr rtl="0" lvl="0">
              <a:buNone/>
            </a:pPr>
            <a:r>
              <a:rPr sz="1800" lang="en"/>
              <a:t>* Limited communications.</a:t>
            </a:r>
          </a:p>
          <a:p>
            <a:pPr rtl="0" lvl="0">
              <a:buNone/>
            </a:pPr>
            <a:r>
              <a:rPr sz="1800" lang="en"/>
              <a:t>* Hackers are culturally diverse; may not be working in same language of targets, unknowns, or allies.</a:t>
            </a:r>
          </a:p>
          <a:p>
            <a:pPr rtl="0" lvl="0">
              <a:buNone/>
            </a:pPr>
            <a:r>
              <a:rPr sz="1800" lang="en"/>
              <a:t>* Some hackers are more at risk than others (exceptional talent, access).</a:t>
            </a:r>
          </a:p>
          <a:p>
            <a:pPr rtl="0" lvl="0">
              <a:buNone/>
            </a:pPr>
            <a:r>
              <a:rPr sz="1800" lang="en"/>
              <a:t>* High stakes: the high profileness of the info that you have to contain adds a different level of pressure.</a:t>
            </a:r>
          </a:p>
          <a:p>
            <a:pPr rtl="0" lvl="0">
              <a:buNone/>
            </a:pPr>
            <a:r>
              <a:rPr sz="1800" lang="en"/>
              <a:t>* Inner risks: solitary nature of hacking - isolation, depression, impostor syndrome.</a:t>
            </a:r>
          </a:p>
          <a:p>
            <a:pPr rtl="0" lvl="0">
              <a:buNone/>
            </a:pPr>
            <a:r>
              <a:rPr sz="1800" lang="en"/>
              <a:t>* Hackers do things that affect hundreds, thousands of people (often more).</a:t>
            </a:r>
          </a:p>
          <a:p>
            <a:pPr lvl="0">
              <a:buNone/>
            </a:pPr>
            <a:r>
              <a:rPr sz="1800" lang="en"/>
              <a:t>* A moral universe where you're either a player or you get played; you're owning or getting owned.</a:t>
            </a: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5" name="Shape 95"/>
        <p:cNvGrpSpPr/>
        <p:nvPr/>
      </p:nvGrpSpPr>
      <p:grpSpPr>
        <a:xfrm>
          <a:off y="0" x="0"/>
          <a:ext cy="0" cx="0"/>
          <a:chOff y="0" x="0"/>
          <a:chExt cy="0" cx="0"/>
        </a:xfrm>
      </p:grpSpPr>
      <p:sp>
        <p:nvSpPr>
          <p:cNvPr id="96" name="Shape 96"/>
          <p:cNvSpPr txBox="1"/>
          <p:nvPr>
            <p:ph idx="1" type="body"/>
          </p:nvPr>
        </p:nvSpPr>
        <p:spPr>
          <a:xfrm>
            <a:off y="1600200" x="457200"/>
            <a:ext cy="4967700" cx="8229600"/>
          </a:xfrm>
          <a:prstGeom prst="rect">
            <a:avLst/>
          </a:prstGeom>
        </p:spPr>
        <p:txBody>
          <a:bodyPr bIns="91425" rIns="91425" lIns="91425" tIns="91425" anchor="t" anchorCtr="0">
            <a:spAutoFit/>
          </a:bodyPr>
          <a:lstStyle/>
          <a:p>
            <a:pPr algn="ctr">
              <a:buNone/>
            </a:pPr>
            <a:r>
              <a:rPr lang="en"/>
              <a:t>The long term effects of being secret keepers.</a:t>
            </a: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0" name="Shape 100"/>
        <p:cNvGrpSpPr/>
        <p:nvPr/>
      </p:nvGrpSpPr>
      <p:grpSpPr>
        <a:xfrm>
          <a:off y="0" x="0"/>
          <a:ext cy="0" cx="0"/>
          <a:chOff y="0" x="0"/>
          <a:chExt cy="0" cx="0"/>
        </a:xfrm>
      </p:grpSpPr>
      <p:sp>
        <p:nvSpPr>
          <p:cNvPr id="101" name="Shape 101"/>
          <p:cNvSpPr txBox="1"/>
          <p:nvPr>
            <p:ph idx="1" type="body"/>
          </p:nvPr>
        </p:nvSpPr>
        <p:spPr>
          <a:xfrm>
            <a:off y="945150" x="457200"/>
            <a:ext cy="4967700" cx="8229600"/>
          </a:xfrm>
          <a:prstGeom prst="rect">
            <a:avLst/>
          </a:prstGeom>
        </p:spPr>
        <p:txBody>
          <a:bodyPr bIns="91425" rIns="91425" lIns="91425" tIns="91425" anchor="t" anchorCtr="0">
            <a:spAutoFit/>
          </a:bodyPr>
          <a:lstStyle/>
          <a:p>
            <a:pPr algn="ctr" rtl="0" lvl="0">
              <a:buNone/>
            </a:pPr>
            <a:r>
              <a:rPr sz="2400" lang="en"/>
              <a:t>Actions and acts of hacking put the hacker at risk.</a:t>
            </a:r>
          </a:p>
          <a:p>
            <a:r>
              <a:t/>
            </a:r>
          </a:p>
          <a:p>
            <a:pPr algn="ctr" rtl="0" lvl="0">
              <a:buNone/>
            </a:pPr>
            <a:r>
              <a:rPr sz="2400" lang="en"/>
              <a:t>Actions and acts of hacking put the hacker's communities at risk.</a:t>
            </a:r>
          </a:p>
          <a:p>
            <a:r>
              <a:t/>
            </a:r>
          </a:p>
          <a:p>
            <a:pPr algn="ctr">
              <a:buNone/>
            </a:pPr>
            <a:r>
              <a:rPr sz="2400" lang="en"/>
              <a:t>Actions and acts of hacking put external people (individuals, communities, vulnerable populations) at risk.</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5" name="Shape 105"/>
        <p:cNvGrpSpPr/>
        <p:nvPr/>
      </p:nvGrpSpPr>
      <p:grpSpPr>
        <a:xfrm>
          <a:off y="0" x="0"/>
          <a:ext cy="0" cx="0"/>
          <a:chOff y="0" x="0"/>
          <a:chExt cy="0" cx="0"/>
        </a:xfrm>
      </p:grpSpPr>
      <p:sp>
        <p:nvSpPr>
          <p:cNvPr id="106" name="Shape 106"/>
          <p:cNvSpPr txBox="1"/>
          <p:nvPr>
            <p:ph type="title"/>
          </p:nvPr>
        </p:nvSpPr>
        <p:spPr>
          <a:xfrm>
            <a:off y="274637" x="457200"/>
            <a:ext cy="791999" cx="8229600"/>
          </a:xfrm>
          <a:prstGeom prst="rect">
            <a:avLst/>
          </a:prstGeom>
        </p:spPr>
        <p:txBody>
          <a:bodyPr bIns="91425" rIns="91425" lIns="91425" tIns="91425" anchor="b" anchorCtr="0">
            <a:spAutoFit/>
          </a:bodyPr>
          <a:lstStyle/>
          <a:p>
            <a:pPr algn="ctr" rtl="0" lvl="0">
              <a:buNone/>
            </a:pPr>
            <a:r>
              <a:rPr lang="en"/>
              <a:t>lessons from the streets</a:t>
            </a:r>
          </a:p>
        </p:txBody>
      </p:sp>
      <p:sp>
        <p:nvSpPr>
          <p:cNvPr id="107" name="Shape 107"/>
          <p:cNvSpPr txBox="1"/>
          <p:nvPr>
            <p:ph idx="1" type="body"/>
          </p:nvPr>
        </p:nvSpPr>
        <p:spPr>
          <a:xfrm>
            <a:off y="1259614" x="457200"/>
            <a:ext cy="5492100" cx="8229600"/>
          </a:xfrm>
          <a:prstGeom prst="rect">
            <a:avLst/>
          </a:prstGeom>
        </p:spPr>
        <p:txBody>
          <a:bodyPr bIns="91425" rIns="91425" lIns="91425" tIns="91425" anchor="t" anchorCtr="0">
            <a:spAutoFit/>
          </a:bodyPr>
          <a:lstStyle/>
          <a:p>
            <a:pPr rtl="0" lvl="0">
              <a:buNone/>
            </a:pPr>
            <a:r>
              <a:rPr sz="2400" lang="en"/>
              <a:t>The code of the streets is a protective mechanism that serves to protect gangsters from arrest as they violate legal codes, but operates in a dual purpose to protect the gangsters and those they care about. </a:t>
            </a:r>
          </a:p>
          <a:p>
            <a:r>
              <a:t/>
            </a:r>
          </a:p>
          <a:p>
            <a:pPr rtl="0" lvl="0">
              <a:buNone/>
            </a:pPr>
            <a:r>
              <a:rPr sz="2400" lang="en"/>
              <a:t>A 'code' puts the focus on individuality as opposed to societally imposed labels. </a:t>
            </a:r>
          </a:p>
          <a:p>
            <a:r>
              <a:t/>
            </a:r>
          </a:p>
          <a:p>
            <a:pPr algn="ctr" rtl="0" lvl="0">
              <a:buNone/>
            </a:pPr>
            <a:r>
              <a:rPr sz="2400" lang="en"/>
              <a:t>The most simplified street code is this:</a:t>
            </a:r>
          </a:p>
          <a:p>
            <a:r>
              <a:t/>
            </a:r>
          </a:p>
          <a:p>
            <a:pPr algn="ctr" rtl="0" lvl="0">
              <a:buNone/>
            </a:pPr>
            <a:r>
              <a:rPr lang="en"/>
              <a:t>Make paper.</a:t>
            </a:r>
          </a:p>
          <a:p>
            <a:pPr algn="ctr" rtl="0" lvl="0">
              <a:buNone/>
            </a:pPr>
            <a:r>
              <a:rPr lang="en"/>
              <a:t>Stay fresh.</a:t>
            </a:r>
          </a:p>
          <a:p>
            <a:pPr algn="ctr">
              <a:buNone/>
            </a:pPr>
            <a:r>
              <a:rPr lang="en"/>
              <a:t>Don't snitch.</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1" name="Shape 111"/>
        <p:cNvGrpSpPr/>
        <p:nvPr/>
      </p:nvGrpSpPr>
      <p:grpSpPr>
        <a:xfrm>
          <a:off y="0" x="0"/>
          <a:ext cy="0" cx="0"/>
          <a:chOff y="0" x="0"/>
          <a:chExt cy="0" cx="0"/>
        </a:xfrm>
      </p:grpSpPr>
      <p:sp>
        <p:nvSpPr>
          <p:cNvPr id="112" name="Shape 112"/>
          <p:cNvSpPr txBox="1"/>
          <p:nvPr>
            <p:ph idx="1" type="body"/>
          </p:nvPr>
        </p:nvSpPr>
        <p:spPr>
          <a:xfrm>
            <a:off y="224750" x="457200"/>
            <a:ext cy="6343199" cx="8229600"/>
          </a:xfrm>
          <a:prstGeom prst="rect">
            <a:avLst/>
          </a:prstGeom>
        </p:spPr>
        <p:txBody>
          <a:bodyPr bIns="91425" rIns="91425" lIns="91425" tIns="91425" anchor="t" anchorCtr="0">
            <a:spAutoFit/>
          </a:bodyPr>
          <a:lstStyle/>
          <a:p>
            <a:pPr rtl="0" lvl="0">
              <a:buNone/>
            </a:pPr>
            <a:r>
              <a:rPr sz="2400" lang="en"/>
              <a:t>
</a:t>
            </a:r>
            <a:r>
              <a:rPr sz="2400" lang="en"/>
              <a:t>The most detailed explanation of street code was in the portrayal of notorious real-life gangster Donnie Andrews, as depicted through the character Omar Little in HBO’s </a:t>
            </a:r>
            <a:r>
              <a:rPr sz="2400" lang="en" i="1"/>
              <a:t>The Wire</a:t>
            </a:r>
            <a:r>
              <a:rPr sz="2400" lang="en"/>
              <a:t>.</a:t>
            </a:r>
          </a:p>
          <a:p>
            <a:r>
              <a:t/>
            </a:r>
          </a:p>
          <a:p>
            <a:pPr rtl="0" lvl="0">
              <a:buNone/>
            </a:pPr>
            <a:r>
              <a:rPr sz="2400" lang="en"/>
              <a:t>The underlying theme of the show was Omar's belief that "a man's gotta have a code." This contrasted perceptions of a character who was seen on the outside as a sawed-off shotgun toting terror, and a double-crossing mastermind who outsmarted both the biggest drug dealers and police time and time again.</a:t>
            </a:r>
          </a:p>
          <a:p>
            <a:r>
              <a:t/>
            </a:r>
          </a:p>
        </p:txBody>
      </p:sp>
      <p:sp>
        <p:nvSpPr>
          <p:cNvPr id="113" name="Shape 113"/>
          <p:cNvSpPr/>
          <p:nvPr/>
        </p:nvSpPr>
        <p:spPr>
          <a:xfrm>
            <a:off y="5142875" x="3619500"/>
            <a:ext cy="1181100" cx="1905000"/>
          </a:xfrm>
          <a:prstGeom prst="rect">
            <a:avLst/>
          </a:prstGeom>
          <a:blipFill>
            <a:blip r:embed="rId3"/>
            <a:stretch>
              <a:fillRect/>
            </a:stretch>
          </a:blipFill>
          <a:ln>
            <a:noFill/>
          </a:ln>
        </p:spPr>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7" name="Shape 117"/>
        <p:cNvGrpSpPr/>
        <p:nvPr/>
      </p:nvGrpSpPr>
      <p:grpSpPr>
        <a:xfrm>
          <a:off y="0" x="0"/>
          <a:ext cy="0" cx="0"/>
          <a:chOff y="0" x="0"/>
          <a:chExt cy="0" cx="0"/>
        </a:xfrm>
      </p:grpSpPr>
      <p:sp>
        <p:nvSpPr>
          <p:cNvPr id="118" name="Shape 118"/>
          <p:cNvSpPr txBox="1"/>
          <p:nvPr>
            <p:ph idx="1" type="body"/>
          </p:nvPr>
        </p:nvSpPr>
        <p:spPr>
          <a:xfrm>
            <a:off y="175625" x="457200"/>
            <a:ext cy="6392400" cx="8229600"/>
          </a:xfrm>
          <a:prstGeom prst="rect">
            <a:avLst/>
          </a:prstGeom>
        </p:spPr>
        <p:txBody>
          <a:bodyPr bIns="91425" rIns="91425" lIns="91425" tIns="91425" anchor="t" anchorCtr="0">
            <a:spAutoFit/>
          </a:bodyPr>
          <a:lstStyle/>
          <a:p>
            <a:pPr rtl="0" lvl="0">
              <a:buNone/>
            </a:pPr>
            <a:r>
              <a:rPr sz="1800" lang="en"/>
              <a:t>
</a:t>
            </a:r>
            <a:r>
              <a:rPr sz="1800" lang="en"/>
              <a:t>* Omar is careful to distinguish between players and citizens.</a:t>
            </a:r>
          </a:p>
          <a:p>
            <a:pPr rtl="0" lvl="0">
              <a:buNone/>
            </a:pPr>
            <a:r>
              <a:rPr sz="1800" lang="en"/>
              <a:t>* He never robs or murders people who are not involved in the drug trade.</a:t>
            </a:r>
          </a:p>
          <a:p>
            <a:pPr rtl="0" lvl="0">
              <a:buNone/>
            </a:pPr>
            <a:r>
              <a:rPr sz="1800" lang="en"/>
              <a:t>* His code is not to hurt anyone who is not already in the game.</a:t>
            </a:r>
          </a:p>
          <a:p>
            <a:pPr rtl="0" lvl="0">
              <a:buNone/>
            </a:pPr>
            <a:r>
              <a:rPr sz="1800" lang="en"/>
              <a:t>* Sunday is off limits for killing and robbing.</a:t>
            </a:r>
          </a:p>
          <a:p>
            <a:pPr rtl="0" lvl="0">
              <a:buNone/>
            </a:pPr>
            <a:r>
              <a:rPr sz="1800" lang="en"/>
              <a:t>* Bad people deserve to be punished.</a:t>
            </a:r>
          </a:p>
          <a:p>
            <a:pPr rtl="0" lvl="0">
              <a:buNone/>
            </a:pPr>
            <a:r>
              <a:rPr sz="1800" lang="en"/>
              <a:t>* Truth can’t be subverted to punish bad people.</a:t>
            </a:r>
          </a:p>
          <a:p>
            <a:pPr rtl="0" lvl="0">
              <a:buNone/>
            </a:pPr>
            <a:r>
              <a:rPr sz="1800" lang="en"/>
              <a:t>* No talking on phones about business.</a:t>
            </a:r>
          </a:p>
          <a:p>
            <a:pPr rtl="0" lvl="0">
              <a:buNone/>
            </a:pPr>
            <a:r>
              <a:rPr sz="1800" lang="en"/>
              <a:t>* No loose talk.</a:t>
            </a:r>
          </a:p>
          <a:p>
            <a:pPr rtl="0" lvl="0">
              <a:buNone/>
            </a:pPr>
            <a:r>
              <a:rPr sz="1800" lang="en"/>
              <a:t>* Defend yourself whenever necessary.</a:t>
            </a:r>
          </a:p>
          <a:p>
            <a:pPr rtl="0" lvl="0">
              <a:buNone/>
            </a:pPr>
            <a:r>
              <a:rPr sz="1800" lang="en"/>
              <a:t>* Look out for your own.</a:t>
            </a:r>
          </a:p>
          <a:p>
            <a:pPr rtl="0" lvl="0">
              <a:buNone/>
            </a:pPr>
            <a:r>
              <a:rPr sz="1800" lang="en"/>
              <a:t>* Recon is required: he will scout out a location, sometimes for days, making sure he knows everything about it before he will make his strike.</a:t>
            </a:r>
          </a:p>
          <a:p>
            <a:pPr rtl="0" lvl="0">
              <a:buNone/>
            </a:pPr>
            <a:r>
              <a:rPr sz="1800" lang="en"/>
              <a:t>* Stay sharp: he talks often about how one must do difficult jobs, so as to keep their senses sharpened, their wits too.</a:t>
            </a:r>
          </a:p>
          <a:p>
            <a:pPr rtl="0" lvl="0">
              <a:buNone/>
            </a:pPr>
            <a:r>
              <a:rPr sz="1800" lang="en"/>
              <a:t>* You live by the gun, accept you'll die by the gun.</a:t>
            </a:r>
          </a:p>
          <a:p>
            <a:pPr rtl="0" lvl="0">
              <a:buNone/>
            </a:pPr>
            <a:r>
              <a:rPr sz="1800" lang="en"/>
              <a:t>* Never get high on your own supply.</a:t>
            </a:r>
          </a:p>
          <a:p>
            <a:pPr>
              <a:buNone/>
            </a:pPr>
            <a:r>
              <a:rPr sz="1800" lang="en"/>
              <a:t>* Don't snitch.</a:t>
            </a:r>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2" name="Shape 122"/>
        <p:cNvGrpSpPr/>
        <p:nvPr/>
      </p:nvGrpSpPr>
      <p:grpSpPr>
        <a:xfrm>
          <a:off y="0" x="0"/>
          <a:ext cy="0" cx="0"/>
          <a:chOff y="0" x="0"/>
          <a:chExt cy="0" cx="0"/>
        </a:xfrm>
      </p:grpSpPr>
      <p:sp>
        <p:nvSpPr>
          <p:cNvPr id="123" name="Shape 123"/>
          <p:cNvSpPr txBox="1"/>
          <p:nvPr>
            <p:ph type="title"/>
          </p:nvPr>
        </p:nvSpPr>
        <p:spPr>
          <a:xfrm>
            <a:off y="174287" x="457200"/>
            <a:ext cy="1143000" cx="8229600"/>
          </a:xfrm>
          <a:prstGeom prst="rect">
            <a:avLst/>
          </a:prstGeom>
        </p:spPr>
        <p:txBody>
          <a:bodyPr bIns="91425" rIns="91425" lIns="91425" tIns="91425" anchor="b" anchorCtr="0">
            <a:spAutoFit/>
          </a:bodyPr>
          <a:lstStyle/>
          <a:p>
            <a:pPr algn="ctr">
              <a:buNone/>
            </a:pPr>
            <a:r>
              <a:rPr lang="en"/>
              <a:t>Instances</a:t>
            </a:r>
          </a:p>
        </p:txBody>
      </p:sp>
      <p:sp>
        <p:nvSpPr>
          <p:cNvPr id="124" name="Shape 124"/>
          <p:cNvSpPr txBox="1"/>
          <p:nvPr>
            <p:ph idx="1" type="body"/>
          </p:nvPr>
        </p:nvSpPr>
        <p:spPr>
          <a:xfrm>
            <a:off y="1463675" x="457199"/>
            <a:ext cy="4967700" cx="8229600"/>
          </a:xfrm>
          <a:prstGeom prst="rect">
            <a:avLst/>
          </a:prstGeom>
        </p:spPr>
        <p:txBody>
          <a:bodyPr bIns="91425" rIns="91425" lIns="91425" tIns="91425" anchor="t" anchorCtr="0">
            <a:spAutoFit/>
          </a:bodyPr>
          <a:lstStyle/>
          <a:p>
            <a:pPr rtl="0" lvl="0" indent="-342900" marL="457200">
              <a:lnSpc>
                <a:spcPct val="115000"/>
              </a:lnSpc>
              <a:spcBef>
                <a:spcPts val="0"/>
              </a:spcBef>
              <a:buClr>
                <a:srgbClr val="000000"/>
              </a:buClr>
              <a:buSzPct val="124999"/>
              <a:buFont typeface="Arial"/>
              <a:buChar char="•"/>
            </a:pPr>
            <a:r>
              <a:rPr sz="2400" lang="en"/>
              <a:t>
</a:t>
            </a:r>
            <a:r>
              <a:rPr sz="2400" lang="en"/>
              <a:t>Anonymity</a:t>
            </a:r>
            <a:r>
              <a:rPr sz="1800" lang="en"/>
              <a:t> policies: perfect example of failure to reduce harm.</a:t>
            </a:r>
          </a:p>
          <a:p>
            <a:r>
              <a:t/>
            </a:r>
          </a:p>
          <a:p>
            <a:pPr rtl="0" lvl="0" indent="-342900" marL="457200">
              <a:lnSpc>
                <a:spcPct val="115000"/>
              </a:lnSpc>
              <a:spcBef>
                <a:spcPts val="0"/>
              </a:spcBef>
              <a:buClr>
                <a:srgbClr val="000000"/>
              </a:buClr>
              <a:buSzPct val="124999"/>
              <a:buFont typeface="Arial"/>
              <a:buChar char="•"/>
            </a:pPr>
            <a:r>
              <a:rPr sz="2400" lang="en"/>
              <a:t>Transparency/disclosure</a:t>
            </a:r>
            <a:r>
              <a:rPr sz="1800" lang="en"/>
              <a:t> No one listens to hackers. RainForestPuppy: good example of harm reduction.</a:t>
            </a:r>
          </a:p>
          <a:p>
            <a:r>
              <a:t/>
            </a:r>
          </a:p>
          <a:p>
            <a:pPr rtl="0" lvl="0" indent="-342900" marL="457200">
              <a:lnSpc>
                <a:spcPct val="115000"/>
              </a:lnSpc>
              <a:spcBef>
                <a:spcPts val="0"/>
              </a:spcBef>
              <a:buClr>
                <a:srgbClr val="000000"/>
              </a:buClr>
              <a:buSzPct val="124999"/>
              <a:buFont typeface="Arial"/>
              <a:buChar char="•"/>
            </a:pPr>
            <a:r>
              <a:rPr sz="2400" lang="en"/>
              <a:t>Hacker "gentleman's agreements"</a:t>
            </a:r>
            <a:r>
              <a:rPr sz="1800" lang="en"/>
              <a:t> another good example: reduces risk of a bigger threat to both entities, to limit behavior that is bad for business.</a:t>
            </a:r>
          </a:p>
          <a:p>
            <a:r>
              <a:t/>
            </a:r>
          </a:p>
          <a:p>
            <a:pPr rtl="0" lvl="0" indent="-342900" marL="457200">
              <a:lnSpc>
                <a:spcPct val="115000"/>
              </a:lnSpc>
              <a:spcBef>
                <a:spcPts val="0"/>
              </a:spcBef>
              <a:buClr>
                <a:srgbClr val="000000"/>
              </a:buClr>
              <a:buSzPct val="124999"/>
              <a:buFont typeface="Arial"/>
              <a:buChar char="•"/>
            </a:pPr>
            <a:r>
              <a:rPr sz="2400" lang="en"/>
              <a:t>Hacktivism</a:t>
            </a:r>
            <a:r>
              <a:rPr sz="1800" lang="en"/>
              <a:t>; the </a:t>
            </a:r>
            <a:r>
              <a:rPr sz="2400" lang="en"/>
              <a:t>use of communication tools by activists and countermovements</a:t>
            </a:r>
            <a:r>
              <a:rPr sz="1800" lang="en"/>
              <a:t> - “Telling activists not to use centralized email and social media platforms is about as useful as telling teenagers not to use drugs.” See also: OpSec for Hackers by grugq.</a:t>
            </a:r>
          </a:p>
          <a:p>
            <a:r>
              <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8" name="Shape 128"/>
        <p:cNvGrpSpPr/>
        <p:nvPr/>
      </p:nvGrpSpPr>
      <p:grpSpPr>
        <a:xfrm>
          <a:off y="0" x="0"/>
          <a:ext cy="0" cx="0"/>
          <a:chOff y="0" x="0"/>
          <a:chExt cy="0" cx="0"/>
        </a:xfrm>
      </p:grpSpPr>
      <p:sp>
        <p:nvSpPr>
          <p:cNvPr id="129" name="Shape 129"/>
          <p:cNvSpPr txBox="1"/>
          <p:nvPr>
            <p:ph type="title"/>
          </p:nvPr>
        </p:nvSpPr>
        <p:spPr>
          <a:xfrm>
            <a:off y="73908" x="457200"/>
            <a:ext cy="523800" cx="8229600"/>
          </a:xfrm>
          <a:prstGeom prst="rect">
            <a:avLst/>
          </a:prstGeom>
        </p:spPr>
        <p:txBody>
          <a:bodyPr bIns="91425" rIns="91425" lIns="91425" tIns="91425" anchor="b" anchorCtr="0">
            <a:spAutoFit/>
          </a:bodyPr>
          <a:lstStyle/>
          <a:p>
            <a:pPr algn="ctr">
              <a:buNone/>
            </a:pPr>
            <a:r>
              <a:rPr sz="1800" lang="en"/>
              <a:t>slideshare.net/grugq/opsec-for-hackers</a:t>
            </a:r>
          </a:p>
        </p:txBody>
      </p:sp>
      <p:sp>
        <p:nvSpPr>
          <p:cNvPr id="130" name="Shape 130"/>
          <p:cNvSpPr txBox="1"/>
          <p:nvPr>
            <p:ph idx="1" type="body"/>
          </p:nvPr>
        </p:nvSpPr>
        <p:spPr>
          <a:xfrm>
            <a:off y="1600200" x="457200"/>
            <a:ext cy="4967700" cx="8229600"/>
          </a:xfrm>
          <a:prstGeom prst="rect">
            <a:avLst/>
          </a:prstGeom>
        </p:spPr>
        <p:txBody>
          <a:bodyPr bIns="91425" rIns="91425" lIns="91425" tIns="91425" anchor="t" anchorCtr="0">
            <a:spAutoFit/>
          </a:bodyPr>
          <a:lstStyle/>
          <a:p/>
        </p:txBody>
      </p:sp>
      <p:sp>
        <p:nvSpPr>
          <p:cNvPr id="131" name="Shape 131"/>
          <p:cNvSpPr/>
          <p:nvPr/>
        </p:nvSpPr>
        <p:spPr>
          <a:xfrm>
            <a:off y="586362" x="460191"/>
            <a:ext cy="2870831" cx="4061918"/>
          </a:xfrm>
          <a:prstGeom prst="rect">
            <a:avLst/>
          </a:prstGeom>
          <a:blipFill>
            <a:blip r:embed="rId3"/>
            <a:stretch>
              <a:fillRect/>
            </a:stretch>
          </a:blipFill>
          <a:ln>
            <a:noFill/>
          </a:ln>
        </p:spPr>
      </p:sp>
      <p:sp>
        <p:nvSpPr>
          <p:cNvPr id="132" name="Shape 132"/>
          <p:cNvSpPr/>
          <p:nvPr/>
        </p:nvSpPr>
        <p:spPr>
          <a:xfrm>
            <a:off y="591792" x="4622827"/>
            <a:ext cy="2865401" cx="4047825"/>
          </a:xfrm>
          <a:prstGeom prst="rect">
            <a:avLst/>
          </a:prstGeom>
          <a:blipFill>
            <a:blip r:embed="rId4"/>
            <a:stretch>
              <a:fillRect/>
            </a:stretch>
          </a:blipFill>
          <a:ln>
            <a:noFill/>
          </a:ln>
        </p:spPr>
      </p:sp>
      <p:sp>
        <p:nvSpPr>
          <p:cNvPr id="133" name="Shape 133"/>
          <p:cNvSpPr/>
          <p:nvPr/>
        </p:nvSpPr>
        <p:spPr>
          <a:xfrm>
            <a:off y="3560582" x="457200"/>
            <a:ext cy="3007317" cx="4067902"/>
          </a:xfrm>
          <a:prstGeom prst="rect">
            <a:avLst/>
          </a:prstGeom>
          <a:blipFill>
            <a:blip r:embed="rId5"/>
            <a:stretch>
              <a:fillRect/>
            </a:stretch>
          </a:blipFill>
          <a:ln>
            <a:noFill/>
          </a:ln>
        </p:spPr>
      </p:sp>
      <p:sp>
        <p:nvSpPr>
          <p:cNvPr id="134" name="Shape 134"/>
          <p:cNvSpPr/>
          <p:nvPr/>
        </p:nvSpPr>
        <p:spPr>
          <a:xfrm>
            <a:off y="3553385" x="4607221"/>
            <a:ext cy="3014514" cx="4094622"/>
          </a:xfrm>
          <a:prstGeom prst="rect">
            <a:avLst/>
          </a:prstGeom>
          <a:blipFill>
            <a:blip r:embed="rId6"/>
            <a:stretch>
              <a:fillRect/>
            </a:stretch>
          </a:blipFill>
          <a:ln>
            <a:noFill/>
          </a:ln>
        </p:spPr>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8" name="Shape 138"/>
        <p:cNvGrpSpPr/>
        <p:nvPr/>
      </p:nvGrpSpPr>
      <p:grpSpPr>
        <a:xfrm>
          <a:off y="0" x="0"/>
          <a:ext cy="0" cx="0"/>
          <a:chOff y="0" x="0"/>
          <a:chExt cy="0" cx="0"/>
        </a:xfrm>
      </p:grpSpPr>
      <p:sp>
        <p:nvSpPr>
          <p:cNvPr id="139" name="Shape 139"/>
          <p:cNvSpPr txBox="1"/>
          <p:nvPr>
            <p:ph type="ctrTitle"/>
          </p:nvPr>
        </p:nvSpPr>
        <p:spPr>
          <a:xfrm>
            <a:off y="2111123" x="685800"/>
            <a:ext cy="1546500" cx="7772400"/>
          </a:xfrm>
          <a:prstGeom prst="rect">
            <a:avLst/>
          </a:prstGeom>
        </p:spPr>
        <p:txBody>
          <a:bodyPr bIns="91425" rIns="91425" lIns="91425" tIns="91425" anchor="b" anchorCtr="0">
            <a:spAutoFit/>
          </a:bodyPr>
          <a:lstStyle/>
          <a:p>
            <a:pPr rtl="0" lvl="0">
              <a:buNone/>
            </a:pPr>
            <a:r>
              <a:rPr lang="en"/>
              <a:t>hackers </a:t>
            </a:r>
            <a:r>
              <a:rPr sz="3600" lang="en"/>
              <a:t>as a</a:t>
            </a:r>
            <a:r>
              <a:rPr lang="en"/>
              <a:t> high-risk population</a:t>
            </a:r>
          </a:p>
        </p:txBody>
      </p:sp>
      <p:sp>
        <p:nvSpPr>
          <p:cNvPr id="140" name="Shape 140"/>
          <p:cNvSpPr txBox="1"/>
          <p:nvPr>
            <p:ph idx="1" type="subTitle"/>
          </p:nvPr>
        </p:nvSpPr>
        <p:spPr>
          <a:xfrm>
            <a:off y="4277987" x="685800"/>
            <a:ext cy="1046400" cx="7772400"/>
          </a:xfrm>
          <a:prstGeom prst="rect">
            <a:avLst/>
          </a:prstGeom>
        </p:spPr>
        <p:txBody>
          <a:bodyPr bIns="91425" rIns="91425" lIns="91425" tIns="91425" anchor="t" anchorCtr="0">
            <a:spAutoFit/>
          </a:bodyPr>
          <a:lstStyle/>
          <a:p>
            <a:pPr rtl="0" lvl="0">
              <a:buNone/>
            </a:pPr>
            <a:r>
              <a:rPr lang="en"/>
              <a:t>@violetblue</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